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72" r:id="rId5"/>
    <p:sldId id="256" r:id="rId6"/>
    <p:sldId id="260" r:id="rId7"/>
    <p:sldId id="258" r:id="rId8"/>
    <p:sldId id="262" r:id="rId9"/>
    <p:sldId id="259" r:id="rId10"/>
    <p:sldId id="265" r:id="rId11"/>
    <p:sldId id="271" r:id="rId12"/>
    <p:sldId id="267" r:id="rId13"/>
    <p:sldId id="268" r:id="rId14"/>
    <p:sldId id="269" r:id="rId15"/>
    <p:sldId id="270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378B"/>
    <a:srgbClr val="23171E"/>
    <a:srgbClr val="E63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939324-1102-4CBD-9B77-EB06A9889CEC}" v="18" dt="2019-07-30T12:57:03.7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nstantinos Kompotheklas" userId="fbebf5e0-54d5-4f82-92fa-6fbe26819718" providerId="ADAL" clId="{90FB9BA0-F33F-4199-B06F-93B3C463FBEF}"/>
    <pc:docChg chg="undo custSel modSld">
      <pc:chgData name="Konstantinos Kompotheklas" userId="fbebf5e0-54d5-4f82-92fa-6fbe26819718" providerId="ADAL" clId="{90FB9BA0-F33F-4199-B06F-93B3C463FBEF}" dt="2019-05-08T11:10:57.785" v="156" actId="14100"/>
      <pc:docMkLst>
        <pc:docMk/>
      </pc:docMkLst>
      <pc:sldChg chg="modSp">
        <pc:chgData name="Konstantinos Kompotheklas" userId="fbebf5e0-54d5-4f82-92fa-6fbe26819718" providerId="ADAL" clId="{90FB9BA0-F33F-4199-B06F-93B3C463FBEF}" dt="2019-05-08T11:10:57.785" v="156" actId="14100"/>
        <pc:sldMkLst>
          <pc:docMk/>
          <pc:sldMk cId="295631379" sldId="271"/>
        </pc:sldMkLst>
        <pc:spChg chg="mod">
          <ac:chgData name="Konstantinos Kompotheklas" userId="fbebf5e0-54d5-4f82-92fa-6fbe26819718" providerId="ADAL" clId="{90FB9BA0-F33F-4199-B06F-93B3C463FBEF}" dt="2019-05-08T10:48:33.972" v="0" actId="14100"/>
          <ac:spMkLst>
            <pc:docMk/>
            <pc:sldMk cId="295631379" sldId="271"/>
            <ac:spMk id="2" creationId="{2DD95C9D-2F70-4F1A-8DAF-053E2F6336F0}"/>
          </ac:spMkLst>
        </pc:spChg>
        <pc:spChg chg="mod">
          <ac:chgData name="Konstantinos Kompotheklas" userId="fbebf5e0-54d5-4f82-92fa-6fbe26819718" providerId="ADAL" clId="{90FB9BA0-F33F-4199-B06F-93B3C463FBEF}" dt="2019-05-08T11:10:57.785" v="156" actId="14100"/>
          <ac:spMkLst>
            <pc:docMk/>
            <pc:sldMk cId="295631379" sldId="271"/>
            <ac:spMk id="3" creationId="{DDC45DAA-6499-4FD4-A4DC-C70C14A92991}"/>
          </ac:spMkLst>
        </pc:spChg>
        <pc:spChg chg="mod">
          <ac:chgData name="Konstantinos Kompotheklas" userId="fbebf5e0-54d5-4f82-92fa-6fbe26819718" providerId="ADAL" clId="{90FB9BA0-F33F-4199-B06F-93B3C463FBEF}" dt="2019-05-08T11:04:45.008" v="56" actId="14100"/>
          <ac:spMkLst>
            <pc:docMk/>
            <pc:sldMk cId="295631379" sldId="271"/>
            <ac:spMk id="4" creationId="{770881A1-9A8F-4F4C-A166-6B9D22CB8860}"/>
          </ac:spMkLst>
        </pc:spChg>
        <pc:spChg chg="mod">
          <ac:chgData name="Konstantinos Kompotheklas" userId="fbebf5e0-54d5-4f82-92fa-6fbe26819718" providerId="ADAL" clId="{90FB9BA0-F33F-4199-B06F-93B3C463FBEF}" dt="2019-05-08T11:10:53.651" v="155" actId="14100"/>
          <ac:spMkLst>
            <pc:docMk/>
            <pc:sldMk cId="295631379" sldId="271"/>
            <ac:spMk id="12" creationId="{9B530F88-7BE3-4A22-B241-1F5D0BF1865C}"/>
          </ac:spMkLst>
        </pc:spChg>
        <pc:spChg chg="mod">
          <ac:chgData name="Konstantinos Kompotheklas" userId="fbebf5e0-54d5-4f82-92fa-6fbe26819718" providerId="ADAL" clId="{90FB9BA0-F33F-4199-B06F-93B3C463FBEF}" dt="2019-05-08T11:05:42.576" v="149" actId="14100"/>
          <ac:spMkLst>
            <pc:docMk/>
            <pc:sldMk cId="295631379" sldId="271"/>
            <ac:spMk id="19" creationId="{4546EFB8-5FD7-447C-969D-08D2A9831F8E}"/>
          </ac:spMkLst>
        </pc:spChg>
        <pc:spChg chg="mod">
          <ac:chgData name="Konstantinos Kompotheklas" userId="fbebf5e0-54d5-4f82-92fa-6fbe26819718" providerId="ADAL" clId="{90FB9BA0-F33F-4199-B06F-93B3C463FBEF}" dt="2019-05-08T10:48:36.878" v="1" actId="14100"/>
          <ac:spMkLst>
            <pc:docMk/>
            <pc:sldMk cId="295631379" sldId="271"/>
            <ac:spMk id="21" creationId="{588D2E47-C0E7-4DF7-A351-340A3E76C743}"/>
          </ac:spMkLst>
        </pc:spChg>
      </pc:sldChg>
    </pc:docChg>
  </pc:docChgLst>
  <pc:docChgLst>
    <pc:chgData name="Konstantinos Kompotheklas" userId="fbebf5e0-54d5-4f82-92fa-6fbe26819718" providerId="ADAL" clId="{FF939324-1102-4CBD-9B77-EB06A9889CEC}"/>
    <pc:docChg chg="undo custSel modMainMaster">
      <pc:chgData name="Konstantinos Kompotheklas" userId="fbebf5e0-54d5-4f82-92fa-6fbe26819718" providerId="ADAL" clId="{FF939324-1102-4CBD-9B77-EB06A9889CEC}" dt="2019-07-30T12:57:03.724" v="49"/>
      <pc:docMkLst>
        <pc:docMk/>
      </pc:docMkLst>
      <pc:sldMasterChg chg="addSp modSldLayout">
        <pc:chgData name="Konstantinos Kompotheklas" userId="fbebf5e0-54d5-4f82-92fa-6fbe26819718" providerId="ADAL" clId="{FF939324-1102-4CBD-9B77-EB06A9889CEC}" dt="2019-07-30T12:57:03.724" v="49"/>
        <pc:sldMasterMkLst>
          <pc:docMk/>
          <pc:sldMasterMk cId="0" sldId="2147483648"/>
        </pc:sldMasterMkLst>
        <pc:grpChg chg="add">
          <ac:chgData name="Konstantinos Kompotheklas" userId="fbebf5e0-54d5-4f82-92fa-6fbe26819718" providerId="ADAL" clId="{FF939324-1102-4CBD-9B77-EB06A9889CEC}" dt="2019-07-30T12:57:03.724" v="49"/>
          <ac:grpSpMkLst>
            <pc:docMk/>
            <pc:sldMasterMk cId="0" sldId="2147483648"/>
            <ac:grpSpMk id="8" creationId="{BA77E835-89D5-4CF2-B5DC-41FFE541B700}"/>
          </ac:grpSpMkLst>
        </pc:grpChg>
        <pc:sldLayoutChg chg="addSp delSp">
          <pc:chgData name="Konstantinos Kompotheklas" userId="fbebf5e0-54d5-4f82-92fa-6fbe26819718" providerId="ADAL" clId="{FF939324-1102-4CBD-9B77-EB06A9889CEC}" dt="2019-07-30T12:57:00.269" v="48"/>
          <pc:sldLayoutMkLst>
            <pc:docMk/>
            <pc:sldMasterMk cId="0" sldId="2147483648"/>
            <pc:sldLayoutMk cId="0" sldId="2147483649"/>
          </pc:sldLayoutMkLst>
          <pc:grpChg chg="del">
            <ac:chgData name="Konstantinos Kompotheklas" userId="fbebf5e0-54d5-4f82-92fa-6fbe26819718" providerId="ADAL" clId="{FF939324-1102-4CBD-9B77-EB06A9889CEC}" dt="2019-07-30T12:56:59.449" v="47" actId="478"/>
            <ac:grpSpMkLst>
              <pc:docMk/>
              <pc:sldMasterMk cId="0" sldId="2147483648"/>
              <pc:sldLayoutMk cId="0" sldId="2147483649"/>
              <ac:grpSpMk id="10" creationId="{8DB787F9-25F1-4CB9-88B1-5EE898CA2A03}"/>
            </ac:grpSpMkLst>
          </pc:grpChg>
          <pc:grpChg chg="add">
            <ac:chgData name="Konstantinos Kompotheklas" userId="fbebf5e0-54d5-4f82-92fa-6fbe26819718" providerId="ADAL" clId="{FF939324-1102-4CBD-9B77-EB06A9889CEC}" dt="2019-07-30T12:57:00.269" v="48"/>
            <ac:grpSpMkLst>
              <pc:docMk/>
              <pc:sldMasterMk cId="0" sldId="2147483648"/>
              <pc:sldLayoutMk cId="0" sldId="2147483649"/>
              <ac:grpSpMk id="15" creationId="{D18EF84C-9E3A-4464-A583-CDCE21993DC2}"/>
            </ac:grpSpMkLst>
          </pc:grpChg>
        </pc:sldLayoutChg>
        <pc:sldLayoutChg chg="addSp delSp modSp">
          <pc:chgData name="Konstantinos Kompotheklas" userId="fbebf5e0-54d5-4f82-92fa-6fbe26819718" providerId="ADAL" clId="{FF939324-1102-4CBD-9B77-EB06A9889CEC}" dt="2019-07-30T12:55:18.248" v="21" actId="478"/>
          <pc:sldLayoutMkLst>
            <pc:docMk/>
            <pc:sldMasterMk cId="0" sldId="2147483648"/>
            <pc:sldLayoutMk cId="0" sldId="2147483650"/>
          </pc:sldLayoutMkLst>
          <pc:grpChg chg="mod">
            <ac:chgData name="Konstantinos Kompotheklas" userId="fbebf5e0-54d5-4f82-92fa-6fbe26819718" providerId="ADAL" clId="{FF939324-1102-4CBD-9B77-EB06A9889CEC}" dt="2019-07-30T12:55:15.221" v="19" actId="1035"/>
            <ac:grpSpMkLst>
              <pc:docMk/>
              <pc:sldMasterMk cId="0" sldId="2147483648"/>
              <pc:sldLayoutMk cId="0" sldId="2147483650"/>
              <ac:grpSpMk id="7" creationId="{DF752661-D6E2-49B3-A1E8-9DF0CEE6078F}"/>
            </ac:grpSpMkLst>
          </pc:grpChg>
          <pc:grpChg chg="add del mod">
            <ac:chgData name="Konstantinos Kompotheklas" userId="fbebf5e0-54d5-4f82-92fa-6fbe26819718" providerId="ADAL" clId="{FF939324-1102-4CBD-9B77-EB06A9889CEC}" dt="2019-07-30T12:55:03.825" v="11" actId="478"/>
            <ac:grpSpMkLst>
              <pc:docMk/>
              <pc:sldMasterMk cId="0" sldId="2147483648"/>
              <pc:sldLayoutMk cId="0" sldId="2147483650"/>
              <ac:grpSpMk id="10" creationId="{80C243FE-F6DE-4126-A027-3AD7DC5BA664}"/>
            </ac:grpSpMkLst>
          </pc:grpChg>
          <pc:grpChg chg="add del">
            <ac:chgData name="Konstantinos Kompotheklas" userId="fbebf5e0-54d5-4f82-92fa-6fbe26819718" providerId="ADAL" clId="{FF939324-1102-4CBD-9B77-EB06A9889CEC}" dt="2019-07-30T12:55:06.084" v="13" actId="478"/>
            <ac:grpSpMkLst>
              <pc:docMk/>
              <pc:sldMasterMk cId="0" sldId="2147483648"/>
              <pc:sldLayoutMk cId="0" sldId="2147483650"/>
              <ac:grpSpMk id="13" creationId="{8A94DCB8-24EA-4456-B97E-0840CF01C2DD}"/>
            </ac:grpSpMkLst>
          </pc:grpChg>
          <pc:grpChg chg="add del">
            <ac:chgData name="Konstantinos Kompotheklas" userId="fbebf5e0-54d5-4f82-92fa-6fbe26819718" providerId="ADAL" clId="{FF939324-1102-4CBD-9B77-EB06A9889CEC}" dt="2019-07-30T12:55:13.237" v="17" actId="478"/>
            <ac:grpSpMkLst>
              <pc:docMk/>
              <pc:sldMasterMk cId="0" sldId="2147483648"/>
              <pc:sldLayoutMk cId="0" sldId="2147483650"/>
              <ac:grpSpMk id="16" creationId="{018D4135-8B96-4BFE-8439-D55BCE459B74}"/>
            </ac:grpSpMkLst>
          </pc:grpChg>
          <pc:grpChg chg="add del">
            <ac:chgData name="Konstantinos Kompotheklas" userId="fbebf5e0-54d5-4f82-92fa-6fbe26819718" providerId="ADAL" clId="{FF939324-1102-4CBD-9B77-EB06A9889CEC}" dt="2019-07-30T12:55:18.248" v="21" actId="478"/>
            <ac:grpSpMkLst>
              <pc:docMk/>
              <pc:sldMasterMk cId="0" sldId="2147483648"/>
              <pc:sldLayoutMk cId="0" sldId="2147483650"/>
              <ac:grpSpMk id="19" creationId="{1C012E5E-F389-4A15-85BD-D18A5ED581C2}"/>
            </ac:grpSpMkLst>
          </pc:grpChg>
        </pc:sldLayoutChg>
        <pc:sldLayoutChg chg="addSp delSp modSp">
          <pc:chgData name="Konstantinos Kompotheklas" userId="fbebf5e0-54d5-4f82-92fa-6fbe26819718" providerId="ADAL" clId="{FF939324-1102-4CBD-9B77-EB06A9889CEC}" dt="2019-07-30T12:55:30.613" v="24" actId="478"/>
          <pc:sldLayoutMkLst>
            <pc:docMk/>
            <pc:sldMasterMk cId="0" sldId="2147483648"/>
            <pc:sldLayoutMk cId="0" sldId="2147483651"/>
          </pc:sldLayoutMkLst>
          <pc:spChg chg="mod">
            <ac:chgData name="Konstantinos Kompotheklas" userId="fbebf5e0-54d5-4f82-92fa-6fbe26819718" providerId="ADAL" clId="{FF939324-1102-4CBD-9B77-EB06A9889CEC}" dt="2019-07-30T12:55:27.812" v="23" actId="207"/>
            <ac:spMkLst>
              <pc:docMk/>
              <pc:sldMasterMk cId="0" sldId="2147483648"/>
              <pc:sldLayoutMk cId="0" sldId="2147483651"/>
              <ac:spMk id="13" creationId="{6CA109B9-8339-43CB-AFBC-4E3E85CECAB1}"/>
            </ac:spMkLst>
          </pc:spChg>
          <pc:grpChg chg="del">
            <ac:chgData name="Konstantinos Kompotheklas" userId="fbebf5e0-54d5-4f82-92fa-6fbe26819718" providerId="ADAL" clId="{FF939324-1102-4CBD-9B77-EB06A9889CEC}" dt="2019-07-30T12:55:30.613" v="24" actId="478"/>
            <ac:grpSpMkLst>
              <pc:docMk/>
              <pc:sldMasterMk cId="0" sldId="2147483648"/>
              <pc:sldLayoutMk cId="0" sldId="2147483651"/>
              <ac:grpSpMk id="8" creationId="{6F940513-2A70-4246-8748-B097E73ED29C}"/>
            </ac:grpSpMkLst>
          </pc:grpChg>
          <pc:grpChg chg="add">
            <ac:chgData name="Konstantinos Kompotheklas" userId="fbebf5e0-54d5-4f82-92fa-6fbe26819718" providerId="ADAL" clId="{FF939324-1102-4CBD-9B77-EB06A9889CEC}" dt="2019-07-30T12:55:20.852" v="22"/>
            <ac:grpSpMkLst>
              <pc:docMk/>
              <pc:sldMasterMk cId="0" sldId="2147483648"/>
              <pc:sldLayoutMk cId="0" sldId="2147483651"/>
              <ac:grpSpMk id="11" creationId="{3569D449-BF18-4CE8-97C5-348DCDC3A116}"/>
            </ac:grpSpMkLst>
          </pc:grpChg>
        </pc:sldLayoutChg>
        <pc:sldLayoutChg chg="addSp delSp">
          <pc:chgData name="Konstantinos Kompotheklas" userId="fbebf5e0-54d5-4f82-92fa-6fbe26819718" providerId="ADAL" clId="{FF939324-1102-4CBD-9B77-EB06A9889CEC}" dt="2019-07-30T12:56:50.481" v="46" actId="478"/>
          <pc:sldLayoutMkLst>
            <pc:docMk/>
            <pc:sldMasterMk cId="0" sldId="2147483648"/>
            <pc:sldLayoutMk cId="0" sldId="2147483652"/>
          </pc:sldLayoutMkLst>
          <pc:grpChg chg="del">
            <ac:chgData name="Konstantinos Kompotheklas" userId="fbebf5e0-54d5-4f82-92fa-6fbe26819718" providerId="ADAL" clId="{FF939324-1102-4CBD-9B77-EB06A9889CEC}" dt="2019-07-30T12:56:50.481" v="46" actId="478"/>
            <ac:grpSpMkLst>
              <pc:docMk/>
              <pc:sldMasterMk cId="0" sldId="2147483648"/>
              <pc:sldLayoutMk cId="0" sldId="2147483652"/>
              <ac:grpSpMk id="8" creationId="{0EB12E24-086E-4725-8569-DEA1109C2A0F}"/>
            </ac:grpSpMkLst>
          </pc:grpChg>
          <pc:grpChg chg="add">
            <ac:chgData name="Konstantinos Kompotheklas" userId="fbebf5e0-54d5-4f82-92fa-6fbe26819718" providerId="ADAL" clId="{FF939324-1102-4CBD-9B77-EB06A9889CEC}" dt="2019-07-30T12:55:37.349" v="25"/>
            <ac:grpSpMkLst>
              <pc:docMk/>
              <pc:sldMasterMk cId="0" sldId="2147483648"/>
              <pc:sldLayoutMk cId="0" sldId="2147483652"/>
              <ac:grpSpMk id="11" creationId="{A6EA7A01-A849-4D8C-8C25-17B3EC19C2E6}"/>
            </ac:grpSpMkLst>
          </pc:grpChg>
        </pc:sldLayoutChg>
        <pc:sldLayoutChg chg="addSp delSp">
          <pc:chgData name="Konstantinos Kompotheklas" userId="fbebf5e0-54d5-4f82-92fa-6fbe26819718" providerId="ADAL" clId="{FF939324-1102-4CBD-9B77-EB06A9889CEC}" dt="2019-07-30T12:55:42.761" v="27" actId="478"/>
          <pc:sldLayoutMkLst>
            <pc:docMk/>
            <pc:sldMasterMk cId="0" sldId="2147483648"/>
            <pc:sldLayoutMk cId="0" sldId="2147483653"/>
          </pc:sldLayoutMkLst>
          <pc:grpChg chg="del">
            <ac:chgData name="Konstantinos Kompotheklas" userId="fbebf5e0-54d5-4f82-92fa-6fbe26819718" providerId="ADAL" clId="{FF939324-1102-4CBD-9B77-EB06A9889CEC}" dt="2019-07-30T12:55:42.761" v="27" actId="478"/>
            <ac:grpSpMkLst>
              <pc:docMk/>
              <pc:sldMasterMk cId="0" sldId="2147483648"/>
              <pc:sldLayoutMk cId="0" sldId="2147483653"/>
              <ac:grpSpMk id="10" creationId="{8D825004-5F95-4C40-B673-E4E8DF02E758}"/>
            </ac:grpSpMkLst>
          </pc:grpChg>
          <pc:grpChg chg="add">
            <ac:chgData name="Konstantinos Kompotheklas" userId="fbebf5e0-54d5-4f82-92fa-6fbe26819718" providerId="ADAL" clId="{FF939324-1102-4CBD-9B77-EB06A9889CEC}" dt="2019-07-30T12:55:39.326" v="26"/>
            <ac:grpSpMkLst>
              <pc:docMk/>
              <pc:sldMasterMk cId="0" sldId="2147483648"/>
              <pc:sldLayoutMk cId="0" sldId="2147483653"/>
              <ac:grpSpMk id="13" creationId="{B28FECCE-FFA5-4D15-8173-D58865C2D1B5}"/>
            </ac:grpSpMkLst>
          </pc:grpChg>
        </pc:sldLayoutChg>
        <pc:sldLayoutChg chg="addSp delSp">
          <pc:chgData name="Konstantinos Kompotheklas" userId="fbebf5e0-54d5-4f82-92fa-6fbe26819718" providerId="ADAL" clId="{FF939324-1102-4CBD-9B77-EB06A9889CEC}" dt="2019-07-30T12:55:47.942" v="29"/>
          <pc:sldLayoutMkLst>
            <pc:docMk/>
            <pc:sldMasterMk cId="0" sldId="2147483648"/>
            <pc:sldLayoutMk cId="0" sldId="2147483654"/>
          </pc:sldLayoutMkLst>
          <pc:grpChg chg="del">
            <ac:chgData name="Konstantinos Kompotheklas" userId="fbebf5e0-54d5-4f82-92fa-6fbe26819718" providerId="ADAL" clId="{FF939324-1102-4CBD-9B77-EB06A9889CEC}" dt="2019-07-30T12:55:46.633" v="28" actId="478"/>
            <ac:grpSpMkLst>
              <pc:docMk/>
              <pc:sldMasterMk cId="0" sldId="2147483648"/>
              <pc:sldLayoutMk cId="0" sldId="2147483654"/>
              <ac:grpSpMk id="6" creationId="{3F41DE6F-64F8-4AC3-A88F-09B4420245A6}"/>
            </ac:grpSpMkLst>
          </pc:grpChg>
          <pc:grpChg chg="add">
            <ac:chgData name="Konstantinos Kompotheklas" userId="fbebf5e0-54d5-4f82-92fa-6fbe26819718" providerId="ADAL" clId="{FF939324-1102-4CBD-9B77-EB06A9889CEC}" dt="2019-07-30T12:55:47.942" v="29"/>
            <ac:grpSpMkLst>
              <pc:docMk/>
              <pc:sldMasterMk cId="0" sldId="2147483648"/>
              <pc:sldLayoutMk cId="0" sldId="2147483654"/>
              <ac:grpSpMk id="9" creationId="{A5060FFD-5C45-48D1-A60E-8031CC04276C}"/>
            </ac:grpSpMkLst>
          </pc:grpChg>
        </pc:sldLayoutChg>
        <pc:sldLayoutChg chg="addSp delSp">
          <pc:chgData name="Konstantinos Kompotheklas" userId="fbebf5e0-54d5-4f82-92fa-6fbe26819718" providerId="ADAL" clId="{FF939324-1102-4CBD-9B77-EB06A9889CEC}" dt="2019-07-30T12:56:34.198" v="43"/>
          <pc:sldLayoutMkLst>
            <pc:docMk/>
            <pc:sldMasterMk cId="0" sldId="2147483648"/>
            <pc:sldLayoutMk cId="0" sldId="2147483655"/>
          </pc:sldLayoutMkLst>
          <pc:spChg chg="add del topLvl">
            <ac:chgData name="Konstantinos Kompotheklas" userId="fbebf5e0-54d5-4f82-92fa-6fbe26819718" providerId="ADAL" clId="{FF939324-1102-4CBD-9B77-EB06A9889CEC}" dt="2019-07-30T12:56:31.176" v="41" actId="478"/>
            <ac:spMkLst>
              <pc:docMk/>
              <pc:sldMasterMk cId="0" sldId="2147483648"/>
              <pc:sldLayoutMk cId="0" sldId="2147483655"/>
              <ac:spMk id="7" creationId="{DF421B4C-1494-4EE0-966D-D8AF0ED53236}"/>
            </ac:spMkLst>
          </pc:spChg>
          <pc:grpChg chg="add del">
            <ac:chgData name="Konstantinos Kompotheklas" userId="fbebf5e0-54d5-4f82-92fa-6fbe26819718" providerId="ADAL" clId="{FF939324-1102-4CBD-9B77-EB06A9889CEC}" dt="2019-07-30T12:56:33.401" v="42" actId="478"/>
            <ac:grpSpMkLst>
              <pc:docMk/>
              <pc:sldMasterMk cId="0" sldId="2147483648"/>
              <pc:sldLayoutMk cId="0" sldId="2147483655"/>
              <ac:grpSpMk id="5" creationId="{130B834C-DE56-4756-A57A-A2C5B36C3779}"/>
            </ac:grpSpMkLst>
          </pc:grpChg>
          <pc:grpChg chg="add">
            <ac:chgData name="Konstantinos Kompotheklas" userId="fbebf5e0-54d5-4f82-92fa-6fbe26819718" providerId="ADAL" clId="{FF939324-1102-4CBD-9B77-EB06A9889CEC}" dt="2019-07-30T12:56:34.198" v="43"/>
            <ac:grpSpMkLst>
              <pc:docMk/>
              <pc:sldMasterMk cId="0" sldId="2147483648"/>
              <pc:sldLayoutMk cId="0" sldId="2147483655"/>
              <ac:grpSpMk id="8" creationId="{6C3791B2-2600-4111-AA7B-AA8F9E81C5E1}"/>
            </ac:grpSpMkLst>
          </pc:grpChg>
          <pc:picChg chg="topLvl">
            <ac:chgData name="Konstantinos Kompotheklas" userId="fbebf5e0-54d5-4f82-92fa-6fbe26819718" providerId="ADAL" clId="{FF939324-1102-4CBD-9B77-EB06A9889CEC}" dt="2019-07-30T12:56:30.029" v="40" actId="478"/>
            <ac:picMkLst>
              <pc:docMk/>
              <pc:sldMasterMk cId="0" sldId="2147483648"/>
              <pc:sldLayoutMk cId="0" sldId="2147483655"/>
              <ac:picMk id="6" creationId="{65EAE995-BC47-4CE3-8930-C587CE5C06BB}"/>
            </ac:picMkLst>
          </pc:picChg>
        </pc:sldLayoutChg>
        <pc:sldLayoutChg chg="addSp delSp">
          <pc:chgData name="Konstantinos Kompotheklas" userId="fbebf5e0-54d5-4f82-92fa-6fbe26819718" providerId="ADAL" clId="{FF939324-1102-4CBD-9B77-EB06A9889CEC}" dt="2019-07-30T12:56:00.225" v="33"/>
          <pc:sldLayoutMkLst>
            <pc:docMk/>
            <pc:sldMasterMk cId="0" sldId="2147483648"/>
            <pc:sldLayoutMk cId="0" sldId="2147483656"/>
          </pc:sldLayoutMkLst>
          <pc:grpChg chg="del">
            <ac:chgData name="Konstantinos Kompotheklas" userId="fbebf5e0-54d5-4f82-92fa-6fbe26819718" providerId="ADAL" clId="{FF939324-1102-4CBD-9B77-EB06A9889CEC}" dt="2019-07-30T12:55:56.929" v="32" actId="478"/>
            <ac:grpSpMkLst>
              <pc:docMk/>
              <pc:sldMasterMk cId="0" sldId="2147483648"/>
              <pc:sldLayoutMk cId="0" sldId="2147483656"/>
              <ac:grpSpMk id="10" creationId="{10F000D5-93B5-447E-906D-0EC02A9A7DFB}"/>
            </ac:grpSpMkLst>
          </pc:grpChg>
          <pc:grpChg chg="add">
            <ac:chgData name="Konstantinos Kompotheklas" userId="fbebf5e0-54d5-4f82-92fa-6fbe26819718" providerId="ADAL" clId="{FF939324-1102-4CBD-9B77-EB06A9889CEC}" dt="2019-07-30T12:56:00.225" v="33"/>
            <ac:grpSpMkLst>
              <pc:docMk/>
              <pc:sldMasterMk cId="0" sldId="2147483648"/>
              <pc:sldLayoutMk cId="0" sldId="2147483656"/>
              <ac:grpSpMk id="13" creationId="{B7FEF7E1-FC91-4C6F-9BF4-A59C5380B988}"/>
            </ac:grpSpMkLst>
          </pc:grpChg>
        </pc:sldLayoutChg>
        <pc:sldLayoutChg chg="addSp delSp">
          <pc:chgData name="Konstantinos Kompotheklas" userId="fbebf5e0-54d5-4f82-92fa-6fbe26819718" providerId="ADAL" clId="{FF939324-1102-4CBD-9B77-EB06A9889CEC}" dt="2019-07-30T12:56:25.925" v="39" actId="478"/>
          <pc:sldLayoutMkLst>
            <pc:docMk/>
            <pc:sldMasterMk cId="0" sldId="2147483648"/>
            <pc:sldLayoutMk cId="0" sldId="2147483657"/>
          </pc:sldLayoutMkLst>
          <pc:grpChg chg="del">
            <ac:chgData name="Konstantinos Kompotheklas" userId="fbebf5e0-54d5-4f82-92fa-6fbe26819718" providerId="ADAL" clId="{FF939324-1102-4CBD-9B77-EB06A9889CEC}" dt="2019-07-30T12:56:25.925" v="39" actId="478"/>
            <ac:grpSpMkLst>
              <pc:docMk/>
              <pc:sldMasterMk cId="0" sldId="2147483648"/>
              <pc:sldLayoutMk cId="0" sldId="2147483657"/>
              <ac:grpSpMk id="10" creationId="{A9637511-81D4-46BB-88B5-B463C2EAFAC9}"/>
            </ac:grpSpMkLst>
          </pc:grpChg>
          <pc:grpChg chg="add">
            <ac:chgData name="Konstantinos Kompotheklas" userId="fbebf5e0-54d5-4f82-92fa-6fbe26819718" providerId="ADAL" clId="{FF939324-1102-4CBD-9B77-EB06A9889CEC}" dt="2019-07-30T12:56:23.505" v="38"/>
            <ac:grpSpMkLst>
              <pc:docMk/>
              <pc:sldMasterMk cId="0" sldId="2147483648"/>
              <pc:sldLayoutMk cId="0" sldId="2147483657"/>
              <ac:grpSpMk id="13" creationId="{B80B94B4-7E73-44F7-9C7B-976977D97FEF}"/>
            </ac:grpSpMkLst>
          </pc:grpChg>
        </pc:sldLayoutChg>
        <pc:sldLayoutChg chg="addSp delSp">
          <pc:chgData name="Konstantinos Kompotheklas" userId="fbebf5e0-54d5-4f82-92fa-6fbe26819718" providerId="ADAL" clId="{FF939324-1102-4CBD-9B77-EB06A9889CEC}" dt="2019-07-30T12:56:08.889" v="35"/>
          <pc:sldLayoutMkLst>
            <pc:docMk/>
            <pc:sldMasterMk cId="0" sldId="2147483648"/>
            <pc:sldLayoutMk cId="0" sldId="2147483658"/>
          </pc:sldLayoutMkLst>
          <pc:grpChg chg="del">
            <ac:chgData name="Konstantinos Kompotheklas" userId="fbebf5e0-54d5-4f82-92fa-6fbe26819718" providerId="ADAL" clId="{FF939324-1102-4CBD-9B77-EB06A9889CEC}" dt="2019-07-30T12:56:05.565" v="34" actId="478"/>
            <ac:grpSpMkLst>
              <pc:docMk/>
              <pc:sldMasterMk cId="0" sldId="2147483648"/>
              <pc:sldLayoutMk cId="0" sldId="2147483658"/>
              <ac:grpSpMk id="7" creationId="{DB8EB36A-523C-4C23-A936-597A1974CC35}"/>
            </ac:grpSpMkLst>
          </pc:grpChg>
          <pc:grpChg chg="add">
            <ac:chgData name="Konstantinos Kompotheklas" userId="fbebf5e0-54d5-4f82-92fa-6fbe26819718" providerId="ADAL" clId="{FF939324-1102-4CBD-9B77-EB06A9889CEC}" dt="2019-07-30T12:56:08.889" v="35"/>
            <ac:grpSpMkLst>
              <pc:docMk/>
              <pc:sldMasterMk cId="0" sldId="2147483648"/>
              <pc:sldLayoutMk cId="0" sldId="2147483658"/>
              <ac:grpSpMk id="10" creationId="{152BBFCB-A3EA-4641-B51C-87051974BD91}"/>
            </ac:grpSpMkLst>
          </pc:grpChg>
        </pc:sldLayoutChg>
        <pc:sldLayoutChg chg="addSp delSp">
          <pc:chgData name="Konstantinos Kompotheklas" userId="fbebf5e0-54d5-4f82-92fa-6fbe26819718" providerId="ADAL" clId="{FF939324-1102-4CBD-9B77-EB06A9889CEC}" dt="2019-07-30T12:56:15.586" v="37"/>
          <pc:sldLayoutMkLst>
            <pc:docMk/>
            <pc:sldMasterMk cId="0" sldId="2147483648"/>
            <pc:sldLayoutMk cId="0" sldId="2147483659"/>
          </pc:sldLayoutMkLst>
          <pc:grpChg chg="del">
            <ac:chgData name="Konstantinos Kompotheklas" userId="fbebf5e0-54d5-4f82-92fa-6fbe26819718" providerId="ADAL" clId="{FF939324-1102-4CBD-9B77-EB06A9889CEC}" dt="2019-07-30T12:56:12.844" v="36" actId="478"/>
            <ac:grpSpMkLst>
              <pc:docMk/>
              <pc:sldMasterMk cId="0" sldId="2147483648"/>
              <pc:sldLayoutMk cId="0" sldId="2147483659"/>
              <ac:grpSpMk id="7" creationId="{FA1DFD42-CEF5-4CF1-8543-A67254435256}"/>
            </ac:grpSpMkLst>
          </pc:grpChg>
          <pc:grpChg chg="add">
            <ac:chgData name="Konstantinos Kompotheklas" userId="fbebf5e0-54d5-4f82-92fa-6fbe26819718" providerId="ADAL" clId="{FF939324-1102-4CBD-9B77-EB06A9889CEC}" dt="2019-07-30T12:56:15.586" v="37"/>
            <ac:grpSpMkLst>
              <pc:docMk/>
              <pc:sldMasterMk cId="0" sldId="2147483648"/>
              <pc:sldLayoutMk cId="0" sldId="2147483659"/>
              <ac:grpSpMk id="10" creationId="{CF259899-1B37-4DC4-8B9F-8F09490D2EB4}"/>
            </ac:grpSpMkLst>
          </pc:grpChg>
        </pc:sldLayoutChg>
        <pc:sldLayoutChg chg="addSp delSp">
          <pc:chgData name="Konstantinos Kompotheklas" userId="fbebf5e0-54d5-4f82-92fa-6fbe26819718" providerId="ADAL" clId="{FF939324-1102-4CBD-9B77-EB06A9889CEC}" dt="2019-07-30T12:55:52.817" v="31"/>
          <pc:sldLayoutMkLst>
            <pc:docMk/>
            <pc:sldMasterMk cId="0" sldId="2147483648"/>
            <pc:sldLayoutMk cId="1208787818" sldId="2147483660"/>
          </pc:sldLayoutMkLst>
          <pc:grpChg chg="del">
            <ac:chgData name="Konstantinos Kompotheklas" userId="fbebf5e0-54d5-4f82-92fa-6fbe26819718" providerId="ADAL" clId="{FF939324-1102-4CBD-9B77-EB06A9889CEC}" dt="2019-07-30T12:55:51.927" v="30" actId="478"/>
            <ac:grpSpMkLst>
              <pc:docMk/>
              <pc:sldMasterMk cId="0" sldId="2147483648"/>
              <pc:sldLayoutMk cId="1208787818" sldId="2147483660"/>
              <ac:grpSpMk id="32" creationId="{F220C6CC-BC38-46BD-9960-8B8961F5B0E9}"/>
            </ac:grpSpMkLst>
          </pc:grpChg>
          <pc:grpChg chg="add">
            <ac:chgData name="Konstantinos Kompotheklas" userId="fbebf5e0-54d5-4f82-92fa-6fbe26819718" providerId="ADAL" clId="{FF939324-1102-4CBD-9B77-EB06A9889CEC}" dt="2019-07-30T12:55:52.817" v="31"/>
            <ac:grpSpMkLst>
              <pc:docMk/>
              <pc:sldMasterMk cId="0" sldId="2147483648"/>
              <pc:sldLayoutMk cId="1208787818" sldId="2147483660"/>
              <ac:grpSpMk id="35" creationId="{F9F83605-C465-463E-9238-58F7AACBBDF2}"/>
            </ac:grpSpMkLst>
          </pc:grpChg>
        </pc:sldLayoutChg>
        <pc:sldLayoutChg chg="addSp delSp">
          <pc:chgData name="Konstantinos Kompotheklas" userId="fbebf5e0-54d5-4f82-92fa-6fbe26819718" providerId="ADAL" clId="{FF939324-1102-4CBD-9B77-EB06A9889CEC}" dt="2019-07-30T12:56:39.777" v="45"/>
          <pc:sldLayoutMkLst>
            <pc:docMk/>
            <pc:sldMasterMk cId="0" sldId="2147483648"/>
            <pc:sldLayoutMk cId="4068160961" sldId="2147483661"/>
          </pc:sldLayoutMkLst>
          <pc:grpChg chg="del">
            <ac:chgData name="Konstantinos Kompotheklas" userId="fbebf5e0-54d5-4f82-92fa-6fbe26819718" providerId="ADAL" clId="{FF939324-1102-4CBD-9B77-EB06A9889CEC}" dt="2019-07-30T12:56:39.072" v="44" actId="478"/>
            <ac:grpSpMkLst>
              <pc:docMk/>
              <pc:sldMasterMk cId="0" sldId="2147483648"/>
              <pc:sldLayoutMk cId="4068160961" sldId="2147483661"/>
              <ac:grpSpMk id="32" creationId="{F220C6CC-BC38-46BD-9960-8B8961F5B0E9}"/>
            </ac:grpSpMkLst>
          </pc:grpChg>
          <pc:grpChg chg="add">
            <ac:chgData name="Konstantinos Kompotheklas" userId="fbebf5e0-54d5-4f82-92fa-6fbe26819718" providerId="ADAL" clId="{FF939324-1102-4CBD-9B77-EB06A9889CEC}" dt="2019-07-30T12:56:39.777" v="45"/>
            <ac:grpSpMkLst>
              <pc:docMk/>
              <pc:sldMasterMk cId="0" sldId="2147483648"/>
              <pc:sldLayoutMk cId="4068160961" sldId="2147483661"/>
              <ac:grpSpMk id="39" creationId="{B5BED118-F88D-4C9C-97BC-7D22B9F739C4}"/>
            </ac:grpSpMkLst>
          </pc:grpChg>
        </pc:sldLayoutChg>
        <pc:sldLayoutChg chg="modSp">
          <pc:chgData name="Konstantinos Kompotheklas" userId="fbebf5e0-54d5-4f82-92fa-6fbe26819718" providerId="ADAL" clId="{FF939324-1102-4CBD-9B77-EB06A9889CEC}" dt="2019-07-30T12:54:31.099" v="3" actId="1076"/>
          <pc:sldLayoutMkLst>
            <pc:docMk/>
            <pc:sldMasterMk cId="0" sldId="2147483648"/>
            <pc:sldLayoutMk cId="4096750868" sldId="2147483662"/>
          </pc:sldLayoutMkLst>
          <pc:grpChg chg="mod">
            <ac:chgData name="Konstantinos Kompotheklas" userId="fbebf5e0-54d5-4f82-92fa-6fbe26819718" providerId="ADAL" clId="{FF939324-1102-4CBD-9B77-EB06A9889CEC}" dt="2019-07-30T12:54:31.099" v="3" actId="1076"/>
            <ac:grpSpMkLst>
              <pc:docMk/>
              <pc:sldMasterMk cId="0" sldId="2147483648"/>
              <pc:sldLayoutMk cId="4096750868" sldId="2147483662"/>
              <ac:grpSpMk id="15" creationId="{529AB7E2-D756-46F3-874F-F464AB90C8D2}"/>
            </ac:grpSpMkLst>
          </pc:grpChg>
          <pc:picChg chg="mod">
            <ac:chgData name="Konstantinos Kompotheklas" userId="fbebf5e0-54d5-4f82-92fa-6fbe26819718" providerId="ADAL" clId="{FF939324-1102-4CBD-9B77-EB06A9889CEC}" dt="2019-07-30T12:54:26.361" v="2" actId="1076"/>
            <ac:picMkLst>
              <pc:docMk/>
              <pc:sldMasterMk cId="0" sldId="2147483648"/>
              <pc:sldLayoutMk cId="4096750868" sldId="2147483662"/>
              <ac:picMk id="16" creationId="{560BD9E7-3F57-416D-9387-C0F360CE21CA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30-Jul-19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18EF84C-9E3A-4464-A583-CDCE21993DC2}"/>
              </a:ext>
            </a:extLst>
          </p:cNvPr>
          <p:cNvGrpSpPr/>
          <p:nvPr userDrawn="1"/>
        </p:nvGrpSpPr>
        <p:grpSpPr>
          <a:xfrm>
            <a:off x="9638223" y="348267"/>
            <a:ext cx="1800225" cy="398091"/>
            <a:chOff x="666750" y="6126456"/>
            <a:chExt cx="1800225" cy="398091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FB71B1DA-F855-458B-9C45-4B16AF9926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17" name="Text Placeholder 4">
              <a:extLst>
                <a:ext uri="{FF2B5EF4-FFF2-40B4-BE49-F238E27FC236}">
                  <a16:creationId xmlns:a16="http://schemas.microsoft.com/office/drawing/2014/main" id="{92621A00-5E0D-4A2D-BED9-FCFA6B12F0A9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30-Jul-19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C3791B2-2600-4111-AA7B-AA8F9E81C5E1}"/>
              </a:ext>
            </a:extLst>
          </p:cNvPr>
          <p:cNvGrpSpPr/>
          <p:nvPr userDrawn="1"/>
        </p:nvGrpSpPr>
        <p:grpSpPr>
          <a:xfrm>
            <a:off x="9638223" y="348267"/>
            <a:ext cx="1800225" cy="398091"/>
            <a:chOff x="666750" y="6126456"/>
            <a:chExt cx="1800225" cy="398091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5767A58-39F4-4AD5-A631-F96EB4FCC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10" name="Text Placeholder 4">
              <a:extLst>
                <a:ext uri="{FF2B5EF4-FFF2-40B4-BE49-F238E27FC236}">
                  <a16:creationId xmlns:a16="http://schemas.microsoft.com/office/drawing/2014/main" id="{26545F5E-5EB4-4E6D-9860-8923B7FB1F24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30-Jul-19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7FEF7E1-FC91-4C6F-9BF4-A59C5380B988}"/>
              </a:ext>
            </a:extLst>
          </p:cNvPr>
          <p:cNvGrpSpPr/>
          <p:nvPr userDrawn="1"/>
        </p:nvGrpSpPr>
        <p:grpSpPr>
          <a:xfrm>
            <a:off x="9638223" y="348267"/>
            <a:ext cx="1800225" cy="398091"/>
            <a:chOff x="666750" y="6126456"/>
            <a:chExt cx="1800225" cy="398091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D8C2AB01-0B16-457A-B8F5-355EE7C1F6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15" name="Text Placeholder 4">
              <a:extLst>
                <a:ext uri="{FF2B5EF4-FFF2-40B4-BE49-F238E27FC236}">
                  <a16:creationId xmlns:a16="http://schemas.microsoft.com/office/drawing/2014/main" id="{F6FDD2A9-5A7B-40D0-A10A-0FA5D7802E93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30-Jul-19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80B94B4-7E73-44F7-9C7B-976977D97FEF}"/>
              </a:ext>
            </a:extLst>
          </p:cNvPr>
          <p:cNvGrpSpPr/>
          <p:nvPr userDrawn="1"/>
        </p:nvGrpSpPr>
        <p:grpSpPr>
          <a:xfrm>
            <a:off x="9638223" y="348267"/>
            <a:ext cx="1800225" cy="398091"/>
            <a:chOff x="666750" y="6126456"/>
            <a:chExt cx="1800225" cy="398091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D19754EC-11DA-4AC4-95CA-C487D3A7E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15" name="Text Placeholder 4">
              <a:extLst>
                <a:ext uri="{FF2B5EF4-FFF2-40B4-BE49-F238E27FC236}">
                  <a16:creationId xmlns:a16="http://schemas.microsoft.com/office/drawing/2014/main" id="{99DB12A0-7FDA-4278-A3E5-9BB33C08033F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30-Jul-19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52BBFCB-A3EA-4641-B51C-87051974BD91}"/>
              </a:ext>
            </a:extLst>
          </p:cNvPr>
          <p:cNvGrpSpPr/>
          <p:nvPr userDrawn="1"/>
        </p:nvGrpSpPr>
        <p:grpSpPr>
          <a:xfrm>
            <a:off x="9638223" y="348267"/>
            <a:ext cx="1800225" cy="398091"/>
            <a:chOff x="666750" y="6126456"/>
            <a:chExt cx="1800225" cy="398091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6A4DFF2-361C-40D7-AE83-1517D0A4B3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12" name="Text Placeholder 4">
              <a:extLst>
                <a:ext uri="{FF2B5EF4-FFF2-40B4-BE49-F238E27FC236}">
                  <a16:creationId xmlns:a16="http://schemas.microsoft.com/office/drawing/2014/main" id="{3CB81419-FE34-4972-BEDB-BA6E4F8E79DC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30-Jul-19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F259899-1B37-4DC4-8B9F-8F09490D2EB4}"/>
              </a:ext>
            </a:extLst>
          </p:cNvPr>
          <p:cNvGrpSpPr/>
          <p:nvPr userDrawn="1"/>
        </p:nvGrpSpPr>
        <p:grpSpPr>
          <a:xfrm>
            <a:off x="9638223" y="348267"/>
            <a:ext cx="1800225" cy="398091"/>
            <a:chOff x="666750" y="6126456"/>
            <a:chExt cx="1800225" cy="398091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6A0A4B5-25E5-4617-8759-0B7AC0AD60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12" name="Text Placeholder 4">
              <a:extLst>
                <a:ext uri="{FF2B5EF4-FFF2-40B4-BE49-F238E27FC236}">
                  <a16:creationId xmlns:a16="http://schemas.microsoft.com/office/drawing/2014/main" id="{52F770EE-B033-4A2B-B6FF-4E56D410E715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rgbClr val="2337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Venture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 your tagline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30-Jul-19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29AB7E2-D756-46F3-874F-F464AB90C8D2}"/>
              </a:ext>
            </a:extLst>
          </p:cNvPr>
          <p:cNvGrpSpPr/>
          <p:nvPr userDrawn="1"/>
        </p:nvGrpSpPr>
        <p:grpSpPr>
          <a:xfrm>
            <a:off x="9638917" y="346176"/>
            <a:ext cx="1800225" cy="398293"/>
            <a:chOff x="666750" y="6126456"/>
            <a:chExt cx="1800225" cy="398293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60BD9E7-3F57-416D-9387-C0F360CE21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456"/>
              <a:ext cx="1138958" cy="398293"/>
            </a:xfrm>
            <a:prstGeom prst="rect">
              <a:avLst/>
            </a:prstGeom>
          </p:spPr>
        </p:pic>
        <p:sp>
          <p:nvSpPr>
            <p:cNvPr id="17" name="Text Placeholder 4">
              <a:extLst>
                <a:ext uri="{FF2B5EF4-FFF2-40B4-BE49-F238E27FC236}">
                  <a16:creationId xmlns:a16="http://schemas.microsoft.com/office/drawing/2014/main" id="{E5DF5C86-75EC-4D0C-8BCF-3BA6E1F6A2B6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Created by: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67508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30-Jul-19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F752661-D6E2-49B3-A1E8-9DF0CEE6078F}"/>
              </a:ext>
            </a:extLst>
          </p:cNvPr>
          <p:cNvGrpSpPr/>
          <p:nvPr userDrawn="1"/>
        </p:nvGrpSpPr>
        <p:grpSpPr>
          <a:xfrm>
            <a:off x="9638223" y="348267"/>
            <a:ext cx="1800225" cy="398091"/>
            <a:chOff x="666750" y="6126456"/>
            <a:chExt cx="1800225" cy="398091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CDFD9E3-454B-46AE-B8DF-D4BD92782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9" name="Text Placeholder 4">
              <a:extLst>
                <a:ext uri="{FF2B5EF4-FFF2-40B4-BE49-F238E27FC236}">
                  <a16:creationId xmlns:a16="http://schemas.microsoft.com/office/drawing/2014/main" id="{6B6B2370-073C-4CCC-9C12-4E512F0384D9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your Thank you note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here your communication details: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30-Jul-19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69D449-BF18-4CE8-97C5-348DCDC3A116}"/>
              </a:ext>
            </a:extLst>
          </p:cNvPr>
          <p:cNvGrpSpPr/>
          <p:nvPr userDrawn="1"/>
        </p:nvGrpSpPr>
        <p:grpSpPr>
          <a:xfrm>
            <a:off x="9638917" y="346176"/>
            <a:ext cx="1800225" cy="398293"/>
            <a:chOff x="666750" y="6126456"/>
            <a:chExt cx="1800225" cy="398293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09BBEFDB-46A1-4574-95B1-7484F3F37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456"/>
              <a:ext cx="1138958" cy="398293"/>
            </a:xfrm>
            <a:prstGeom prst="rect">
              <a:avLst/>
            </a:prstGeom>
          </p:spPr>
        </p:pic>
        <p:sp>
          <p:nvSpPr>
            <p:cNvPr id="13" name="Text Placeholder 4">
              <a:extLst>
                <a:ext uri="{FF2B5EF4-FFF2-40B4-BE49-F238E27FC236}">
                  <a16:creationId xmlns:a16="http://schemas.microsoft.com/office/drawing/2014/main" id="{6CA109B9-8339-43CB-AFBC-4E3E85CECAB1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Created by:</a:t>
              </a:r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30-Jul-19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6EA7A01-A849-4D8C-8C25-17B3EC19C2E6}"/>
              </a:ext>
            </a:extLst>
          </p:cNvPr>
          <p:cNvGrpSpPr/>
          <p:nvPr userDrawn="1"/>
        </p:nvGrpSpPr>
        <p:grpSpPr>
          <a:xfrm>
            <a:off x="9638223" y="348267"/>
            <a:ext cx="1800225" cy="398091"/>
            <a:chOff x="666750" y="6126456"/>
            <a:chExt cx="1800225" cy="39809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2C529AD-CD32-4B9E-B37B-83A4160E34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13" name="Text Placeholder 4">
              <a:extLst>
                <a:ext uri="{FF2B5EF4-FFF2-40B4-BE49-F238E27FC236}">
                  <a16:creationId xmlns:a16="http://schemas.microsoft.com/office/drawing/2014/main" id="{80F189AE-0CC6-407A-8CA8-084F2F431D9B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30-Jul-19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28FECCE-FFA5-4D15-8173-D58865C2D1B5}"/>
              </a:ext>
            </a:extLst>
          </p:cNvPr>
          <p:cNvGrpSpPr/>
          <p:nvPr userDrawn="1"/>
        </p:nvGrpSpPr>
        <p:grpSpPr>
          <a:xfrm>
            <a:off x="9638223" y="348267"/>
            <a:ext cx="1800225" cy="398091"/>
            <a:chOff x="666750" y="6126456"/>
            <a:chExt cx="1800225" cy="398091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6BA20367-3D2E-4A0C-876D-63EE6E730F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15" name="Text Placeholder 4">
              <a:extLst>
                <a:ext uri="{FF2B5EF4-FFF2-40B4-BE49-F238E27FC236}">
                  <a16:creationId xmlns:a16="http://schemas.microsoft.com/office/drawing/2014/main" id="{C00F018E-51BB-4B8B-94AA-84DF7261983B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30-Jul-19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5060FFD-5C45-48D1-A60E-8031CC04276C}"/>
              </a:ext>
            </a:extLst>
          </p:cNvPr>
          <p:cNvGrpSpPr/>
          <p:nvPr userDrawn="1"/>
        </p:nvGrpSpPr>
        <p:grpSpPr>
          <a:xfrm>
            <a:off x="9638223" y="348267"/>
            <a:ext cx="1800225" cy="398091"/>
            <a:chOff x="666750" y="6126456"/>
            <a:chExt cx="1800225" cy="398091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2EA1943-6FB9-475F-9241-549DF03DC6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11" name="Text Placeholder 4">
              <a:extLst>
                <a:ext uri="{FF2B5EF4-FFF2-40B4-BE49-F238E27FC236}">
                  <a16:creationId xmlns:a16="http://schemas.microsoft.com/office/drawing/2014/main" id="{D5B596EE-FB33-4609-AA27-3B71356F4CEF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as Icons 5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5F22E849-5233-48D2-959E-8C16EA1928B5}"/>
              </a:ext>
            </a:extLst>
          </p:cNvPr>
          <p:cNvSpPr>
            <a:spLocks noChangeAspect="1"/>
          </p:cNvSpPr>
          <p:nvPr/>
        </p:nvSpPr>
        <p:spPr>
          <a:xfrm>
            <a:off x="1204282" y="2415051"/>
            <a:ext cx="1260000" cy="1243378"/>
          </a:xfrm>
          <a:custGeom>
            <a:avLst/>
            <a:gdLst>
              <a:gd name="connsiteX0" fmla="*/ 1439383 w 2647519"/>
              <a:gd name="connsiteY0" fmla="*/ 2598425 h 2612594"/>
              <a:gd name="connsiteX1" fmla="*/ 1427010 w 2647519"/>
              <a:gd name="connsiteY1" fmla="*/ 2605087 h 2612594"/>
              <a:gd name="connsiteX2" fmla="*/ 1427751 w 2647519"/>
              <a:gd name="connsiteY2" fmla="*/ 2605405 h 2612594"/>
              <a:gd name="connsiteX3" fmla="*/ 1542263 w 2647519"/>
              <a:gd name="connsiteY3" fmla="*/ 2530792 h 2612594"/>
              <a:gd name="connsiteX4" fmla="*/ 1502258 w 2647519"/>
              <a:gd name="connsiteY4" fmla="*/ 2540317 h 2612594"/>
              <a:gd name="connsiteX5" fmla="*/ 1442250 w 2647519"/>
              <a:gd name="connsiteY5" fmla="*/ 2547937 h 2612594"/>
              <a:gd name="connsiteX6" fmla="*/ 1439393 w 2647519"/>
              <a:gd name="connsiteY6" fmla="*/ 2540317 h 2612594"/>
              <a:gd name="connsiteX7" fmla="*/ 1481303 w 2647519"/>
              <a:gd name="connsiteY7" fmla="*/ 2536507 h 2612594"/>
              <a:gd name="connsiteX8" fmla="*/ 1542263 w 2647519"/>
              <a:gd name="connsiteY8" fmla="*/ 2530792 h 2612594"/>
              <a:gd name="connsiteX9" fmla="*/ 1646323 w 2647519"/>
              <a:gd name="connsiteY9" fmla="*/ 2520821 h 2612594"/>
              <a:gd name="connsiteX10" fmla="*/ 1643881 w 2647519"/>
              <a:gd name="connsiteY10" fmla="*/ 2521511 h 2612594"/>
              <a:gd name="connsiteX11" fmla="*/ 1645133 w 2647519"/>
              <a:gd name="connsiteY11" fmla="*/ 2521267 h 2612594"/>
              <a:gd name="connsiteX12" fmla="*/ 899801 w 2647519"/>
              <a:gd name="connsiteY12" fmla="*/ 2506503 h 2612594"/>
              <a:gd name="connsiteX13" fmla="*/ 942187 w 2647519"/>
              <a:gd name="connsiteY13" fmla="*/ 2517457 h 2612594"/>
              <a:gd name="connsiteX14" fmla="*/ 960285 w 2647519"/>
              <a:gd name="connsiteY14" fmla="*/ 2518409 h 2612594"/>
              <a:gd name="connsiteX15" fmla="*/ 1010767 w 2647519"/>
              <a:gd name="connsiteY15" fmla="*/ 2543175 h 2612594"/>
              <a:gd name="connsiteX16" fmla="*/ 1033627 w 2647519"/>
              <a:gd name="connsiteY16" fmla="*/ 2547937 h 2612594"/>
              <a:gd name="connsiteX17" fmla="*/ 1035057 w 2647519"/>
              <a:gd name="connsiteY17" fmla="*/ 2548414 h 2612594"/>
              <a:gd name="connsiteX18" fmla="*/ 1040295 w 2647519"/>
              <a:gd name="connsiteY18" fmla="*/ 2543175 h 2612594"/>
              <a:gd name="connsiteX19" fmla="*/ 1060297 w 2647519"/>
              <a:gd name="connsiteY19" fmla="*/ 2548890 h 2612594"/>
              <a:gd name="connsiteX20" fmla="*/ 1080300 w 2647519"/>
              <a:gd name="connsiteY20" fmla="*/ 2553652 h 2612594"/>
              <a:gd name="connsiteX21" fmla="*/ 1119712 w 2647519"/>
              <a:gd name="connsiteY21" fmla="*/ 2562818 h 2612594"/>
              <a:gd name="connsiteX22" fmla="*/ 1120305 w 2647519"/>
              <a:gd name="connsiteY22" fmla="*/ 2562225 h 2612594"/>
              <a:gd name="connsiteX23" fmla="*/ 1166025 w 2647519"/>
              <a:gd name="connsiteY23" fmla="*/ 2569845 h 2612594"/>
              <a:gd name="connsiteX24" fmla="*/ 1187932 w 2647519"/>
              <a:gd name="connsiteY24" fmla="*/ 2573655 h 2612594"/>
              <a:gd name="connsiteX25" fmla="*/ 1209840 w 2647519"/>
              <a:gd name="connsiteY25" fmla="*/ 2575560 h 2612594"/>
              <a:gd name="connsiteX26" fmla="*/ 1254607 w 2647519"/>
              <a:gd name="connsiteY26" fmla="*/ 2577465 h 2612594"/>
              <a:gd name="connsiteX27" fmla="*/ 1315567 w 2647519"/>
              <a:gd name="connsiteY27" fmla="*/ 2576512 h 2612594"/>
              <a:gd name="connsiteX28" fmla="*/ 1318213 w 2647519"/>
              <a:gd name="connsiteY28" fmla="*/ 2576512 h 2612594"/>
              <a:gd name="connsiteX29" fmla="*/ 1324140 w 2647519"/>
              <a:gd name="connsiteY29" fmla="*/ 2573178 h 2612594"/>
              <a:gd name="connsiteX30" fmla="*/ 1337475 w 2647519"/>
              <a:gd name="connsiteY30" fmla="*/ 2568892 h 2612594"/>
              <a:gd name="connsiteX31" fmla="*/ 1351048 w 2647519"/>
              <a:gd name="connsiteY31" fmla="*/ 2568654 h 2612594"/>
              <a:gd name="connsiteX32" fmla="*/ 1360335 w 2647519"/>
              <a:gd name="connsiteY32" fmla="*/ 2569844 h 2612594"/>
              <a:gd name="connsiteX33" fmla="*/ 1362835 w 2647519"/>
              <a:gd name="connsiteY33" fmla="*/ 2576512 h 2612594"/>
              <a:gd name="connsiteX34" fmla="*/ 1384147 w 2647519"/>
              <a:gd name="connsiteY34" fmla="*/ 2576512 h 2612594"/>
              <a:gd name="connsiteX35" fmla="*/ 1377480 w 2647519"/>
              <a:gd name="connsiteY35" fmla="*/ 2586037 h 2612594"/>
              <a:gd name="connsiteX36" fmla="*/ 1373670 w 2647519"/>
              <a:gd name="connsiteY36" fmla="*/ 2590800 h 2612594"/>
              <a:gd name="connsiteX37" fmla="*/ 1361287 w 2647519"/>
              <a:gd name="connsiteY37" fmla="*/ 2596515 h 2612594"/>
              <a:gd name="connsiteX38" fmla="*/ 1338427 w 2647519"/>
              <a:gd name="connsiteY38" fmla="*/ 2596515 h 2612594"/>
              <a:gd name="connsiteX39" fmla="*/ 1308900 w 2647519"/>
              <a:gd name="connsiteY39" fmla="*/ 2594610 h 2612594"/>
              <a:gd name="connsiteX40" fmla="*/ 1245082 w 2647519"/>
              <a:gd name="connsiteY40" fmla="*/ 2592705 h 2612594"/>
              <a:gd name="connsiteX41" fmla="*/ 1197457 w 2647519"/>
              <a:gd name="connsiteY41" fmla="*/ 2588895 h 2612594"/>
              <a:gd name="connsiteX42" fmla="*/ 1155547 w 2647519"/>
              <a:gd name="connsiteY42" fmla="*/ 2583180 h 2612594"/>
              <a:gd name="connsiteX43" fmla="*/ 1113637 w 2647519"/>
              <a:gd name="connsiteY43" fmla="*/ 2576512 h 2612594"/>
              <a:gd name="connsiteX44" fmla="*/ 1049820 w 2647519"/>
              <a:gd name="connsiteY44" fmla="*/ 2566987 h 2612594"/>
              <a:gd name="connsiteX45" fmla="*/ 1000290 w 2647519"/>
              <a:gd name="connsiteY45" fmla="*/ 2550795 h 2612594"/>
              <a:gd name="connsiteX46" fmla="*/ 1000863 w 2647519"/>
              <a:gd name="connsiteY46" fmla="*/ 2550379 h 2612594"/>
              <a:gd name="connsiteX47" fmla="*/ 971715 w 2647519"/>
              <a:gd name="connsiteY47" fmla="*/ 2541270 h 2612594"/>
              <a:gd name="connsiteX48" fmla="*/ 945997 w 2647519"/>
              <a:gd name="connsiteY48" fmla="*/ 2529840 h 2612594"/>
              <a:gd name="connsiteX49" fmla="*/ 916470 w 2647519"/>
              <a:gd name="connsiteY49" fmla="*/ 2520315 h 2612594"/>
              <a:gd name="connsiteX50" fmla="*/ 885990 w 2647519"/>
              <a:gd name="connsiteY50" fmla="*/ 2509837 h 2612594"/>
              <a:gd name="connsiteX51" fmla="*/ 899801 w 2647519"/>
              <a:gd name="connsiteY51" fmla="*/ 2506503 h 2612594"/>
              <a:gd name="connsiteX52" fmla="*/ 1460491 w 2647519"/>
              <a:gd name="connsiteY52" fmla="*/ 2486082 h 2612594"/>
              <a:gd name="connsiteX53" fmla="*/ 1445939 w 2647519"/>
              <a:gd name="connsiteY53" fmla="*/ 2488303 h 2612594"/>
              <a:gd name="connsiteX54" fmla="*/ 1345293 w 2647519"/>
              <a:gd name="connsiteY54" fmla="*/ 2493385 h 2612594"/>
              <a:gd name="connsiteX55" fmla="*/ 1378432 w 2647519"/>
              <a:gd name="connsiteY55" fmla="*/ 2497454 h 2612594"/>
              <a:gd name="connsiteX56" fmla="*/ 1387005 w 2647519"/>
              <a:gd name="connsiteY56" fmla="*/ 2495549 h 2612594"/>
              <a:gd name="connsiteX57" fmla="*/ 1446060 w 2647519"/>
              <a:gd name="connsiteY57" fmla="*/ 2488882 h 2612594"/>
              <a:gd name="connsiteX58" fmla="*/ 1455778 w 2647519"/>
              <a:gd name="connsiteY58" fmla="*/ 2486992 h 2612594"/>
              <a:gd name="connsiteX59" fmla="*/ 1550918 w 2647519"/>
              <a:gd name="connsiteY59" fmla="*/ 2472281 h 2612594"/>
              <a:gd name="connsiteX60" fmla="*/ 1501488 w 2647519"/>
              <a:gd name="connsiteY60" fmla="*/ 2479825 h 2612594"/>
              <a:gd name="connsiteX61" fmla="*/ 1518450 w 2647519"/>
              <a:gd name="connsiteY61" fmla="*/ 2480309 h 2612594"/>
              <a:gd name="connsiteX62" fmla="*/ 1542858 w 2647519"/>
              <a:gd name="connsiteY62" fmla="*/ 2475785 h 2612594"/>
              <a:gd name="connsiteX63" fmla="*/ 1731355 w 2647519"/>
              <a:gd name="connsiteY63" fmla="*/ 2470078 h 2612594"/>
              <a:gd name="connsiteX64" fmla="*/ 1576322 w 2647519"/>
              <a:gd name="connsiteY64" fmla="*/ 2511364 h 2612594"/>
              <a:gd name="connsiteX65" fmla="*/ 1654777 w 2647519"/>
              <a:gd name="connsiteY65" fmla="*/ 2493883 h 2612594"/>
              <a:gd name="connsiteX66" fmla="*/ 737400 w 2647519"/>
              <a:gd name="connsiteY66" fmla="*/ 2450782 h 2612594"/>
              <a:gd name="connsiteX67" fmla="*/ 846937 w 2647519"/>
              <a:gd name="connsiteY67" fmla="*/ 2497454 h 2612594"/>
              <a:gd name="connsiteX68" fmla="*/ 885990 w 2647519"/>
              <a:gd name="connsiteY68" fmla="*/ 2509837 h 2612594"/>
              <a:gd name="connsiteX69" fmla="*/ 915517 w 2647519"/>
              <a:gd name="connsiteY69" fmla="*/ 2520314 h 2612594"/>
              <a:gd name="connsiteX70" fmla="*/ 945045 w 2647519"/>
              <a:gd name="connsiteY70" fmla="*/ 2529839 h 2612594"/>
              <a:gd name="connsiteX71" fmla="*/ 970762 w 2647519"/>
              <a:gd name="connsiteY71" fmla="*/ 2541269 h 2612594"/>
              <a:gd name="connsiteX72" fmla="*/ 965047 w 2647519"/>
              <a:gd name="connsiteY72" fmla="*/ 2546032 h 2612594"/>
              <a:gd name="connsiteX73" fmla="*/ 949807 w 2647519"/>
              <a:gd name="connsiteY73" fmla="*/ 2543174 h 2612594"/>
              <a:gd name="connsiteX74" fmla="*/ 895515 w 2647519"/>
              <a:gd name="connsiteY74" fmla="*/ 2523172 h 2612594"/>
              <a:gd name="connsiteX75" fmla="*/ 868845 w 2647519"/>
              <a:gd name="connsiteY75" fmla="*/ 2512694 h 2612594"/>
              <a:gd name="connsiteX76" fmla="*/ 842175 w 2647519"/>
              <a:gd name="connsiteY76" fmla="*/ 2501264 h 2612594"/>
              <a:gd name="connsiteX77" fmla="*/ 806932 w 2647519"/>
              <a:gd name="connsiteY77" fmla="*/ 2488882 h 2612594"/>
              <a:gd name="connsiteX78" fmla="*/ 776452 w 2647519"/>
              <a:gd name="connsiteY78" fmla="*/ 2475547 h 2612594"/>
              <a:gd name="connsiteX79" fmla="*/ 752640 w 2647519"/>
              <a:gd name="connsiteY79" fmla="*/ 2463164 h 2612594"/>
              <a:gd name="connsiteX80" fmla="*/ 737400 w 2647519"/>
              <a:gd name="connsiteY80" fmla="*/ 2450782 h 2612594"/>
              <a:gd name="connsiteX81" fmla="*/ 782168 w 2647519"/>
              <a:gd name="connsiteY81" fmla="*/ 2426970 h 2612594"/>
              <a:gd name="connsiteX82" fmla="*/ 834555 w 2647519"/>
              <a:gd name="connsiteY82" fmla="*/ 2453640 h 2612594"/>
              <a:gd name="connsiteX83" fmla="*/ 827888 w 2647519"/>
              <a:gd name="connsiteY83" fmla="*/ 2457450 h 2612594"/>
              <a:gd name="connsiteX84" fmla="*/ 766928 w 2647519"/>
              <a:gd name="connsiteY84" fmla="*/ 2427922 h 2612594"/>
              <a:gd name="connsiteX85" fmla="*/ 782168 w 2647519"/>
              <a:gd name="connsiteY85" fmla="*/ 2426970 h 2612594"/>
              <a:gd name="connsiteX86" fmla="*/ 588810 w 2647519"/>
              <a:gd name="connsiteY86" fmla="*/ 2362200 h 2612594"/>
              <a:gd name="connsiteX87" fmla="*/ 653580 w 2647519"/>
              <a:gd name="connsiteY87" fmla="*/ 2398395 h 2612594"/>
              <a:gd name="connsiteX88" fmla="*/ 666915 w 2647519"/>
              <a:gd name="connsiteY88" fmla="*/ 2413635 h 2612594"/>
              <a:gd name="connsiteX89" fmla="*/ 636435 w 2647519"/>
              <a:gd name="connsiteY89" fmla="*/ 2397442 h 2612594"/>
              <a:gd name="connsiteX90" fmla="*/ 613575 w 2647519"/>
              <a:gd name="connsiteY90" fmla="*/ 2383155 h 2612594"/>
              <a:gd name="connsiteX91" fmla="*/ 588810 w 2647519"/>
              <a:gd name="connsiteY91" fmla="*/ 2362200 h 2612594"/>
              <a:gd name="connsiteX92" fmla="*/ 702387 w 2647519"/>
              <a:gd name="connsiteY92" fmla="*/ 2337759 h 2612594"/>
              <a:gd name="connsiteX93" fmla="*/ 702396 w 2647519"/>
              <a:gd name="connsiteY93" fmla="*/ 2338030 h 2612594"/>
              <a:gd name="connsiteX94" fmla="*/ 705613 w 2647519"/>
              <a:gd name="connsiteY94" fmla="*/ 2341923 h 2612594"/>
              <a:gd name="connsiteX95" fmla="*/ 705967 w 2647519"/>
              <a:gd name="connsiteY95" fmla="*/ 2340292 h 2612594"/>
              <a:gd name="connsiteX96" fmla="*/ 2093409 w 2647519"/>
              <a:gd name="connsiteY96" fmla="*/ 2275234 h 2612594"/>
              <a:gd name="connsiteX97" fmla="*/ 2089950 w 2647519"/>
              <a:gd name="connsiteY97" fmla="*/ 2275522 h 2612594"/>
              <a:gd name="connsiteX98" fmla="*/ 2032800 w 2647519"/>
              <a:gd name="connsiteY98" fmla="*/ 2316480 h 2612594"/>
              <a:gd name="connsiteX99" fmla="*/ 1976602 w 2647519"/>
              <a:gd name="connsiteY99" fmla="*/ 2346960 h 2612594"/>
              <a:gd name="connsiteX100" fmla="*/ 1936597 w 2647519"/>
              <a:gd name="connsiteY100" fmla="*/ 2370772 h 2612594"/>
              <a:gd name="connsiteX101" fmla="*/ 1914690 w 2647519"/>
              <a:gd name="connsiteY101" fmla="*/ 2380297 h 2612594"/>
              <a:gd name="connsiteX102" fmla="*/ 1891830 w 2647519"/>
              <a:gd name="connsiteY102" fmla="*/ 2389822 h 2612594"/>
              <a:gd name="connsiteX103" fmla="*/ 1864207 w 2647519"/>
              <a:gd name="connsiteY103" fmla="*/ 2404110 h 2612594"/>
              <a:gd name="connsiteX104" fmla="*/ 1843252 w 2647519"/>
              <a:gd name="connsiteY104" fmla="*/ 2416492 h 2612594"/>
              <a:gd name="connsiteX105" fmla="*/ 1812772 w 2647519"/>
              <a:gd name="connsiteY105" fmla="*/ 2428875 h 2612594"/>
              <a:gd name="connsiteX106" fmla="*/ 1781340 w 2647519"/>
              <a:gd name="connsiteY106" fmla="*/ 2440305 h 2612594"/>
              <a:gd name="connsiteX107" fmla="*/ 1772767 w 2647519"/>
              <a:gd name="connsiteY107" fmla="*/ 2448877 h 2612594"/>
              <a:gd name="connsiteX108" fmla="*/ 1759432 w 2647519"/>
              <a:gd name="connsiteY108" fmla="*/ 2453640 h 2612594"/>
              <a:gd name="connsiteX109" fmla="*/ 1726095 w 2647519"/>
              <a:gd name="connsiteY109" fmla="*/ 2459355 h 2612594"/>
              <a:gd name="connsiteX110" fmla="*/ 1683232 w 2647519"/>
              <a:gd name="connsiteY110" fmla="*/ 2472690 h 2612594"/>
              <a:gd name="connsiteX111" fmla="*/ 1644180 w 2647519"/>
              <a:gd name="connsiteY111" fmla="*/ 2485072 h 2612594"/>
              <a:gd name="connsiteX112" fmla="*/ 1601317 w 2647519"/>
              <a:gd name="connsiteY112" fmla="*/ 2497455 h 2612594"/>
              <a:gd name="connsiteX113" fmla="*/ 1547977 w 2647519"/>
              <a:gd name="connsiteY113" fmla="*/ 2510790 h 2612594"/>
              <a:gd name="connsiteX114" fmla="*/ 1472730 w 2647519"/>
              <a:gd name="connsiteY114" fmla="*/ 2523172 h 2612594"/>
              <a:gd name="connsiteX115" fmla="*/ 1470825 w 2647519"/>
              <a:gd name="connsiteY115" fmla="*/ 2526030 h 2612594"/>
              <a:gd name="connsiteX116" fmla="*/ 1434645 w 2647519"/>
              <a:gd name="connsiteY116" fmla="*/ 2535075 h 2612594"/>
              <a:gd name="connsiteX117" fmla="*/ 1435583 w 2647519"/>
              <a:gd name="connsiteY117" fmla="*/ 2535555 h 2612594"/>
              <a:gd name="connsiteX118" fmla="*/ 1475761 w 2647519"/>
              <a:gd name="connsiteY118" fmla="*/ 2525510 h 2612594"/>
              <a:gd name="connsiteX119" fmla="*/ 1476540 w 2647519"/>
              <a:gd name="connsiteY119" fmla="*/ 2523172 h 2612594"/>
              <a:gd name="connsiteX120" fmla="*/ 1551788 w 2647519"/>
              <a:gd name="connsiteY120" fmla="*/ 2510790 h 2612594"/>
              <a:gd name="connsiteX121" fmla="*/ 1605128 w 2647519"/>
              <a:gd name="connsiteY121" fmla="*/ 2497455 h 2612594"/>
              <a:gd name="connsiteX122" fmla="*/ 1647990 w 2647519"/>
              <a:gd name="connsiteY122" fmla="*/ 2485072 h 2612594"/>
              <a:gd name="connsiteX123" fmla="*/ 1687043 w 2647519"/>
              <a:gd name="connsiteY123" fmla="*/ 2472690 h 2612594"/>
              <a:gd name="connsiteX124" fmla="*/ 1729905 w 2647519"/>
              <a:gd name="connsiteY124" fmla="*/ 2459355 h 2612594"/>
              <a:gd name="connsiteX125" fmla="*/ 1763243 w 2647519"/>
              <a:gd name="connsiteY125" fmla="*/ 2453640 h 2612594"/>
              <a:gd name="connsiteX126" fmla="*/ 1740675 w 2647519"/>
              <a:gd name="connsiteY126" fmla="*/ 2467181 h 2612594"/>
              <a:gd name="connsiteX127" fmla="*/ 1741335 w 2647519"/>
              <a:gd name="connsiteY127" fmla="*/ 2466975 h 2612594"/>
              <a:gd name="connsiteX128" fmla="*/ 1765148 w 2647519"/>
              <a:gd name="connsiteY128" fmla="*/ 2452687 h 2612594"/>
              <a:gd name="connsiteX129" fmla="*/ 1778483 w 2647519"/>
              <a:gd name="connsiteY129" fmla="*/ 2447925 h 2612594"/>
              <a:gd name="connsiteX130" fmla="*/ 1779371 w 2647519"/>
              <a:gd name="connsiteY130" fmla="*/ 2447679 h 2612594"/>
              <a:gd name="connsiteX131" fmla="*/ 1785150 w 2647519"/>
              <a:gd name="connsiteY131" fmla="*/ 2441257 h 2612594"/>
              <a:gd name="connsiteX132" fmla="*/ 1816583 w 2647519"/>
              <a:gd name="connsiteY132" fmla="*/ 2429827 h 2612594"/>
              <a:gd name="connsiteX133" fmla="*/ 1847063 w 2647519"/>
              <a:gd name="connsiteY133" fmla="*/ 2417445 h 2612594"/>
              <a:gd name="connsiteX134" fmla="*/ 1868018 w 2647519"/>
              <a:gd name="connsiteY134" fmla="*/ 2405062 h 2612594"/>
              <a:gd name="connsiteX135" fmla="*/ 1895640 w 2647519"/>
              <a:gd name="connsiteY135" fmla="*/ 2390775 h 2612594"/>
              <a:gd name="connsiteX136" fmla="*/ 1918500 w 2647519"/>
              <a:gd name="connsiteY136" fmla="*/ 2381250 h 2612594"/>
              <a:gd name="connsiteX137" fmla="*/ 1934176 w 2647519"/>
              <a:gd name="connsiteY137" fmla="*/ 2374435 h 2612594"/>
              <a:gd name="connsiteX138" fmla="*/ 1942313 w 2647519"/>
              <a:gd name="connsiteY138" fmla="*/ 2368867 h 2612594"/>
              <a:gd name="connsiteX139" fmla="*/ 1982318 w 2647519"/>
              <a:gd name="connsiteY139" fmla="*/ 2345055 h 2612594"/>
              <a:gd name="connsiteX140" fmla="*/ 2038515 w 2647519"/>
              <a:gd name="connsiteY140" fmla="*/ 2314575 h 2612594"/>
              <a:gd name="connsiteX141" fmla="*/ 460060 w 2647519"/>
              <a:gd name="connsiteY141" fmla="*/ 2262062 h 2612594"/>
              <a:gd name="connsiteX142" fmla="*/ 463676 w 2647519"/>
              <a:gd name="connsiteY142" fmla="*/ 2265164 h 2612594"/>
              <a:gd name="connsiteX143" fmla="*/ 464910 w 2647519"/>
              <a:gd name="connsiteY143" fmla="*/ 2265793 h 2612594"/>
              <a:gd name="connsiteX144" fmla="*/ 2099801 w 2647519"/>
              <a:gd name="connsiteY144" fmla="*/ 2237197 h 2612594"/>
              <a:gd name="connsiteX145" fmla="*/ 2099475 w 2647519"/>
              <a:gd name="connsiteY145" fmla="*/ 2237422 h 2612594"/>
              <a:gd name="connsiteX146" fmla="*/ 2099475 w 2647519"/>
              <a:gd name="connsiteY146" fmla="*/ 2237694 h 2612594"/>
              <a:gd name="connsiteX147" fmla="*/ 2100989 w 2647519"/>
              <a:gd name="connsiteY147" fmla="*/ 2237910 h 2612594"/>
              <a:gd name="connsiteX148" fmla="*/ 2101380 w 2647519"/>
              <a:gd name="connsiteY148" fmla="*/ 2237422 h 2612594"/>
              <a:gd name="connsiteX149" fmla="*/ 2120379 w 2647519"/>
              <a:gd name="connsiteY149" fmla="*/ 2222979 h 2612594"/>
              <a:gd name="connsiteX150" fmla="*/ 2114756 w 2647519"/>
              <a:gd name="connsiteY150" fmla="*/ 2226864 h 2612594"/>
              <a:gd name="connsiteX151" fmla="*/ 2113762 w 2647519"/>
              <a:gd name="connsiteY151" fmla="*/ 2227897 h 2612594"/>
              <a:gd name="connsiteX152" fmla="*/ 2117618 w 2647519"/>
              <a:gd name="connsiteY152" fmla="*/ 2225429 h 2612594"/>
              <a:gd name="connsiteX153" fmla="*/ 382287 w 2647519"/>
              <a:gd name="connsiteY153" fmla="*/ 2175002 h 2612594"/>
              <a:gd name="connsiteX154" fmla="*/ 418259 w 2647519"/>
              <a:gd name="connsiteY154" fmla="*/ 2217355 h 2612594"/>
              <a:gd name="connsiteX155" fmla="*/ 389737 w 2647519"/>
              <a:gd name="connsiteY155" fmla="*/ 2183129 h 2612594"/>
              <a:gd name="connsiteX156" fmla="*/ 2187820 w 2647519"/>
              <a:gd name="connsiteY156" fmla="*/ 2174974 h 2612594"/>
              <a:gd name="connsiteX157" fmla="*/ 2187735 w 2647519"/>
              <a:gd name="connsiteY157" fmla="*/ 2175004 h 2612594"/>
              <a:gd name="connsiteX158" fmla="*/ 2187105 w 2647519"/>
              <a:gd name="connsiteY158" fmla="*/ 2179320 h 2612594"/>
              <a:gd name="connsiteX159" fmla="*/ 2171865 w 2647519"/>
              <a:gd name="connsiteY159" fmla="*/ 2196465 h 2612594"/>
              <a:gd name="connsiteX160" fmla="*/ 2153767 w 2647519"/>
              <a:gd name="connsiteY160" fmla="*/ 2216467 h 2612594"/>
              <a:gd name="connsiteX161" fmla="*/ 2154858 w 2647519"/>
              <a:gd name="connsiteY161" fmla="*/ 2216215 h 2612594"/>
              <a:gd name="connsiteX162" fmla="*/ 2171865 w 2647519"/>
              <a:gd name="connsiteY162" fmla="*/ 2197417 h 2612594"/>
              <a:gd name="connsiteX163" fmla="*/ 2187105 w 2647519"/>
              <a:gd name="connsiteY163" fmla="*/ 2180272 h 2612594"/>
              <a:gd name="connsiteX164" fmla="*/ 2187820 w 2647519"/>
              <a:gd name="connsiteY164" fmla="*/ 2174974 h 2612594"/>
              <a:gd name="connsiteX165" fmla="*/ 475386 w 2647519"/>
              <a:gd name="connsiteY165" fmla="*/ 2153526 h 2612594"/>
              <a:gd name="connsiteX166" fmla="*/ 477272 w 2647519"/>
              <a:gd name="connsiteY166" fmla="*/ 2155821 h 2612594"/>
              <a:gd name="connsiteX167" fmla="*/ 477367 w 2647519"/>
              <a:gd name="connsiteY167" fmla="*/ 2155507 h 2612594"/>
              <a:gd name="connsiteX168" fmla="*/ 334493 w 2647519"/>
              <a:gd name="connsiteY168" fmla="*/ 2131694 h 2612594"/>
              <a:gd name="connsiteX169" fmla="*/ 359258 w 2647519"/>
              <a:gd name="connsiteY169" fmla="*/ 2147887 h 2612594"/>
              <a:gd name="connsiteX170" fmla="*/ 360474 w 2647519"/>
              <a:gd name="connsiteY170" fmla="*/ 2149319 h 2612594"/>
              <a:gd name="connsiteX171" fmla="*/ 371759 w 2647519"/>
              <a:gd name="connsiteY171" fmla="*/ 2151816 h 2612594"/>
              <a:gd name="connsiteX172" fmla="*/ 397357 w 2647519"/>
              <a:gd name="connsiteY172" fmla="*/ 2175509 h 2612594"/>
              <a:gd name="connsiteX173" fmla="*/ 432600 w 2647519"/>
              <a:gd name="connsiteY173" fmla="*/ 2204084 h 2612594"/>
              <a:gd name="connsiteX174" fmla="*/ 447840 w 2647519"/>
              <a:gd name="connsiteY174" fmla="*/ 2225039 h 2612594"/>
              <a:gd name="connsiteX175" fmla="*/ 456412 w 2647519"/>
              <a:gd name="connsiteY175" fmla="*/ 2235517 h 2612594"/>
              <a:gd name="connsiteX176" fmla="*/ 492607 w 2647519"/>
              <a:gd name="connsiteY176" fmla="*/ 2265997 h 2612594"/>
              <a:gd name="connsiteX177" fmla="*/ 482130 w 2647519"/>
              <a:gd name="connsiteY177" fmla="*/ 2274569 h 2612594"/>
              <a:gd name="connsiteX178" fmla="*/ 448422 w 2647519"/>
              <a:gd name="connsiteY178" fmla="*/ 2237115 h 2612594"/>
              <a:gd name="connsiteX179" fmla="*/ 446888 w 2647519"/>
              <a:gd name="connsiteY179" fmla="*/ 2237422 h 2612594"/>
              <a:gd name="connsiteX180" fmla="*/ 446888 w 2647519"/>
              <a:gd name="connsiteY180" fmla="*/ 2237422 h 2612594"/>
              <a:gd name="connsiteX181" fmla="*/ 478787 w 2647519"/>
              <a:gd name="connsiteY181" fmla="*/ 2272865 h 2612594"/>
              <a:gd name="connsiteX182" fmla="*/ 482130 w 2647519"/>
              <a:gd name="connsiteY182" fmla="*/ 2274569 h 2612594"/>
              <a:gd name="connsiteX183" fmla="*/ 492608 w 2647519"/>
              <a:gd name="connsiteY183" fmla="*/ 2265997 h 2612594"/>
              <a:gd name="connsiteX184" fmla="*/ 583095 w 2647519"/>
              <a:gd name="connsiteY184" fmla="*/ 2337434 h 2612594"/>
              <a:gd name="connsiteX185" fmla="*/ 564998 w 2647519"/>
              <a:gd name="connsiteY185" fmla="*/ 2343149 h 2612594"/>
              <a:gd name="connsiteX186" fmla="*/ 571665 w 2647519"/>
              <a:gd name="connsiteY186" fmla="*/ 2347912 h 2612594"/>
              <a:gd name="connsiteX187" fmla="*/ 544995 w 2647519"/>
              <a:gd name="connsiteY187" fmla="*/ 2348864 h 2612594"/>
              <a:gd name="connsiteX188" fmla="*/ 527850 w 2647519"/>
              <a:gd name="connsiteY188" fmla="*/ 2337434 h 2612594"/>
              <a:gd name="connsiteX189" fmla="*/ 511658 w 2647519"/>
              <a:gd name="connsiteY189" fmla="*/ 2325052 h 2612594"/>
              <a:gd name="connsiteX190" fmla="*/ 471653 w 2647519"/>
              <a:gd name="connsiteY190" fmla="*/ 2291714 h 2612594"/>
              <a:gd name="connsiteX191" fmla="*/ 434505 w 2647519"/>
              <a:gd name="connsiteY191" fmla="*/ 2258377 h 2612594"/>
              <a:gd name="connsiteX192" fmla="*/ 400215 w 2647519"/>
              <a:gd name="connsiteY192" fmla="*/ 2225039 h 2612594"/>
              <a:gd name="connsiteX193" fmla="*/ 384023 w 2647519"/>
              <a:gd name="connsiteY193" fmla="*/ 2208847 h 2612594"/>
              <a:gd name="connsiteX194" fmla="*/ 368783 w 2647519"/>
              <a:gd name="connsiteY194" fmla="*/ 2191702 h 2612594"/>
              <a:gd name="connsiteX195" fmla="*/ 374498 w 2647519"/>
              <a:gd name="connsiteY195" fmla="*/ 2184082 h 2612594"/>
              <a:gd name="connsiteX196" fmla="*/ 393548 w 2647519"/>
              <a:gd name="connsiteY196" fmla="*/ 2201227 h 2612594"/>
              <a:gd name="connsiteX197" fmla="*/ 414503 w 2647519"/>
              <a:gd name="connsiteY197" fmla="*/ 2217419 h 2612594"/>
              <a:gd name="connsiteX198" fmla="*/ 440220 w 2647519"/>
              <a:gd name="connsiteY198" fmla="*/ 2245042 h 2612594"/>
              <a:gd name="connsiteX199" fmla="*/ 442406 w 2647519"/>
              <a:gd name="connsiteY199" fmla="*/ 2246917 h 2612594"/>
              <a:gd name="connsiteX200" fmla="*/ 414503 w 2647519"/>
              <a:gd name="connsiteY200" fmla="*/ 2217419 h 2612594"/>
              <a:gd name="connsiteX201" fmla="*/ 394500 w 2647519"/>
              <a:gd name="connsiteY201" fmla="*/ 2201227 h 2612594"/>
              <a:gd name="connsiteX202" fmla="*/ 375450 w 2647519"/>
              <a:gd name="connsiteY202" fmla="*/ 2184082 h 2612594"/>
              <a:gd name="connsiteX203" fmla="*/ 354495 w 2647519"/>
              <a:gd name="connsiteY203" fmla="*/ 2158364 h 2612594"/>
              <a:gd name="connsiteX204" fmla="*/ 334493 w 2647519"/>
              <a:gd name="connsiteY204" fmla="*/ 2131694 h 2612594"/>
              <a:gd name="connsiteX205" fmla="*/ 2432850 w 2647519"/>
              <a:gd name="connsiteY205" fmla="*/ 1980247 h 2612594"/>
              <a:gd name="connsiteX206" fmla="*/ 2432367 w 2647519"/>
              <a:gd name="connsiteY206" fmla="*/ 1980454 h 2612594"/>
              <a:gd name="connsiteX207" fmla="*/ 2421963 w 2647519"/>
              <a:gd name="connsiteY207" fmla="*/ 2005422 h 2612594"/>
              <a:gd name="connsiteX208" fmla="*/ 2422850 w 2647519"/>
              <a:gd name="connsiteY208" fmla="*/ 1860918 h 2612594"/>
              <a:gd name="connsiteX209" fmla="*/ 2397608 w 2647519"/>
              <a:gd name="connsiteY209" fmla="*/ 1897379 h 2612594"/>
              <a:gd name="connsiteX210" fmla="*/ 2385225 w 2647519"/>
              <a:gd name="connsiteY210" fmla="*/ 1920239 h 2612594"/>
              <a:gd name="connsiteX211" fmla="*/ 2372843 w 2647519"/>
              <a:gd name="connsiteY211" fmla="*/ 1941194 h 2612594"/>
              <a:gd name="connsiteX212" fmla="*/ 2343315 w 2647519"/>
              <a:gd name="connsiteY212" fmla="*/ 1980247 h 2612594"/>
              <a:gd name="connsiteX213" fmla="*/ 2317598 w 2647519"/>
              <a:gd name="connsiteY213" fmla="*/ 2019299 h 2612594"/>
              <a:gd name="connsiteX214" fmla="*/ 2294738 w 2647519"/>
              <a:gd name="connsiteY214" fmla="*/ 2050732 h 2612594"/>
              <a:gd name="connsiteX215" fmla="*/ 2292831 w 2647519"/>
              <a:gd name="connsiteY215" fmla="*/ 2051897 h 2612594"/>
              <a:gd name="connsiteX216" fmla="*/ 2291271 w 2647519"/>
              <a:gd name="connsiteY216" fmla="*/ 2054208 h 2612594"/>
              <a:gd name="connsiteX217" fmla="*/ 2293785 w 2647519"/>
              <a:gd name="connsiteY217" fmla="*/ 2052637 h 2612594"/>
              <a:gd name="connsiteX218" fmla="*/ 2316645 w 2647519"/>
              <a:gd name="connsiteY218" fmla="*/ 2021205 h 2612594"/>
              <a:gd name="connsiteX219" fmla="*/ 2342363 w 2647519"/>
              <a:gd name="connsiteY219" fmla="*/ 1982152 h 2612594"/>
              <a:gd name="connsiteX220" fmla="*/ 2371890 w 2647519"/>
              <a:gd name="connsiteY220" fmla="*/ 1943100 h 2612594"/>
              <a:gd name="connsiteX221" fmla="*/ 2384273 w 2647519"/>
              <a:gd name="connsiteY221" fmla="*/ 1922145 h 2612594"/>
              <a:gd name="connsiteX222" fmla="*/ 2396655 w 2647519"/>
              <a:gd name="connsiteY222" fmla="*/ 1899285 h 2612594"/>
              <a:gd name="connsiteX223" fmla="*/ 2422373 w 2647519"/>
              <a:gd name="connsiteY223" fmla="*/ 1862137 h 2612594"/>
              <a:gd name="connsiteX224" fmla="*/ 2498930 w 2647519"/>
              <a:gd name="connsiteY224" fmla="*/ 1857612 h 2612594"/>
              <a:gd name="connsiteX225" fmla="*/ 2490953 w 2647519"/>
              <a:gd name="connsiteY225" fmla="*/ 1875472 h 2612594"/>
              <a:gd name="connsiteX226" fmla="*/ 2473808 w 2647519"/>
              <a:gd name="connsiteY226" fmla="*/ 1909762 h 2612594"/>
              <a:gd name="connsiteX227" fmla="*/ 2490953 w 2647519"/>
              <a:gd name="connsiteY227" fmla="*/ 1875472 h 2612594"/>
              <a:gd name="connsiteX228" fmla="*/ 2498930 w 2647519"/>
              <a:gd name="connsiteY228" fmla="*/ 1857612 h 2612594"/>
              <a:gd name="connsiteX229" fmla="*/ 2521433 w 2647519"/>
              <a:gd name="connsiteY229" fmla="*/ 1847850 h 2612594"/>
              <a:gd name="connsiteX230" fmla="*/ 2509050 w 2647519"/>
              <a:gd name="connsiteY230" fmla="*/ 1884997 h 2612594"/>
              <a:gd name="connsiteX231" fmla="*/ 2487143 w 2647519"/>
              <a:gd name="connsiteY231" fmla="*/ 1925002 h 2612594"/>
              <a:gd name="connsiteX232" fmla="*/ 2465235 w 2647519"/>
              <a:gd name="connsiteY232" fmla="*/ 1965960 h 2612594"/>
              <a:gd name="connsiteX233" fmla="*/ 2445233 w 2647519"/>
              <a:gd name="connsiteY233" fmla="*/ 1991677 h 2612594"/>
              <a:gd name="connsiteX234" fmla="*/ 2458568 w 2647519"/>
              <a:gd name="connsiteY234" fmla="*/ 1965007 h 2612594"/>
              <a:gd name="connsiteX235" fmla="*/ 2469998 w 2647519"/>
              <a:gd name="connsiteY235" fmla="*/ 1938337 h 2612594"/>
              <a:gd name="connsiteX236" fmla="*/ 2478570 w 2647519"/>
              <a:gd name="connsiteY236" fmla="*/ 1924050 h 2612594"/>
              <a:gd name="connsiteX237" fmla="*/ 2490000 w 2647519"/>
              <a:gd name="connsiteY237" fmla="*/ 1905000 h 2612594"/>
              <a:gd name="connsiteX238" fmla="*/ 2500478 w 2647519"/>
              <a:gd name="connsiteY238" fmla="*/ 1885950 h 2612594"/>
              <a:gd name="connsiteX239" fmla="*/ 2521433 w 2647519"/>
              <a:gd name="connsiteY239" fmla="*/ 1847850 h 2612594"/>
              <a:gd name="connsiteX240" fmla="*/ 2459780 w 2647519"/>
              <a:gd name="connsiteY240" fmla="*/ 1766202 h 2612594"/>
              <a:gd name="connsiteX241" fmla="*/ 2436660 w 2647519"/>
              <a:gd name="connsiteY241" fmla="*/ 1806892 h 2612594"/>
              <a:gd name="connsiteX242" fmla="*/ 2436235 w 2647519"/>
              <a:gd name="connsiteY242" fmla="*/ 1807870 h 2612594"/>
              <a:gd name="connsiteX243" fmla="*/ 2459520 w 2647519"/>
              <a:gd name="connsiteY243" fmla="*/ 1766887 h 2612594"/>
              <a:gd name="connsiteX244" fmla="*/ 2472460 w 2647519"/>
              <a:gd name="connsiteY244" fmla="*/ 1674043 h 2612594"/>
              <a:gd name="connsiteX245" fmla="*/ 2444672 w 2647519"/>
              <a:gd name="connsiteY245" fmla="*/ 1749965 h 2612594"/>
              <a:gd name="connsiteX246" fmla="*/ 2386218 w 2647519"/>
              <a:gd name="connsiteY246" fmla="*/ 1869449 h 2612594"/>
              <a:gd name="connsiteX247" fmla="*/ 2377659 w 2647519"/>
              <a:gd name="connsiteY247" fmla="*/ 1882980 h 2612594"/>
              <a:gd name="connsiteX248" fmla="*/ 2377605 w 2647519"/>
              <a:gd name="connsiteY248" fmla="*/ 1883092 h 2612594"/>
              <a:gd name="connsiteX249" fmla="*/ 2357602 w 2647519"/>
              <a:gd name="connsiteY249" fmla="*/ 1917382 h 2612594"/>
              <a:gd name="connsiteX250" fmla="*/ 2337600 w 2647519"/>
              <a:gd name="connsiteY250" fmla="*/ 1954530 h 2612594"/>
              <a:gd name="connsiteX251" fmla="*/ 2314740 w 2647519"/>
              <a:gd name="connsiteY251" fmla="*/ 1983105 h 2612594"/>
              <a:gd name="connsiteX252" fmla="*/ 2295690 w 2647519"/>
              <a:gd name="connsiteY252" fmla="*/ 2015490 h 2612594"/>
              <a:gd name="connsiteX253" fmla="*/ 2183295 w 2647519"/>
              <a:gd name="connsiteY253" fmla="*/ 2142172 h 2612594"/>
              <a:gd name="connsiteX254" fmla="*/ 2146147 w 2647519"/>
              <a:gd name="connsiteY254" fmla="*/ 2173605 h 2612594"/>
              <a:gd name="connsiteX255" fmla="*/ 2142583 w 2647519"/>
              <a:gd name="connsiteY255" fmla="*/ 2176314 h 2612594"/>
              <a:gd name="connsiteX256" fmla="*/ 2141045 w 2647519"/>
              <a:gd name="connsiteY256" fmla="*/ 2177871 h 2612594"/>
              <a:gd name="connsiteX257" fmla="*/ 2125512 w 2647519"/>
              <a:gd name="connsiteY257" fmla="*/ 2190534 h 2612594"/>
              <a:gd name="connsiteX258" fmla="*/ 2112810 w 2647519"/>
              <a:gd name="connsiteY258" fmla="*/ 2205037 h 2612594"/>
              <a:gd name="connsiteX259" fmla="*/ 2066137 w 2647519"/>
              <a:gd name="connsiteY259" fmla="*/ 2240280 h 2612594"/>
              <a:gd name="connsiteX260" fmla="*/ 2058824 w 2647519"/>
              <a:gd name="connsiteY260" fmla="*/ 2244899 h 2612594"/>
              <a:gd name="connsiteX261" fmla="*/ 2038960 w 2647519"/>
              <a:gd name="connsiteY261" fmla="*/ 2261093 h 2612594"/>
              <a:gd name="connsiteX262" fmla="*/ 2036091 w 2647519"/>
              <a:gd name="connsiteY262" fmla="*/ 2262956 h 2612594"/>
              <a:gd name="connsiteX263" fmla="*/ 2031847 w 2647519"/>
              <a:gd name="connsiteY263" fmla="*/ 2266950 h 2612594"/>
              <a:gd name="connsiteX264" fmla="*/ 1994700 w 2647519"/>
              <a:gd name="connsiteY264" fmla="*/ 2291715 h 2612594"/>
              <a:gd name="connsiteX265" fmla="*/ 1957552 w 2647519"/>
              <a:gd name="connsiteY265" fmla="*/ 2314575 h 2612594"/>
              <a:gd name="connsiteX266" fmla="*/ 1953301 w 2647519"/>
              <a:gd name="connsiteY266" fmla="*/ 2316730 h 2612594"/>
              <a:gd name="connsiteX267" fmla="*/ 1928148 w 2647519"/>
              <a:gd name="connsiteY267" fmla="*/ 2333067 h 2612594"/>
              <a:gd name="connsiteX268" fmla="*/ 1920350 w 2647519"/>
              <a:gd name="connsiteY268" fmla="*/ 2337000 h 2612594"/>
              <a:gd name="connsiteX269" fmla="*/ 1912785 w 2647519"/>
              <a:gd name="connsiteY269" fmla="*/ 2342197 h 2612594"/>
              <a:gd name="connsiteX270" fmla="*/ 1887067 w 2647519"/>
              <a:gd name="connsiteY270" fmla="*/ 2356485 h 2612594"/>
              <a:gd name="connsiteX271" fmla="*/ 1863039 w 2647519"/>
              <a:gd name="connsiteY271" fmla="*/ 2365908 h 2612594"/>
              <a:gd name="connsiteX272" fmla="*/ 1809482 w 2647519"/>
              <a:gd name="connsiteY272" fmla="*/ 2392922 h 2612594"/>
              <a:gd name="connsiteX273" fmla="*/ 1683836 w 2647519"/>
              <a:gd name="connsiteY273" fmla="*/ 2439784 h 2612594"/>
              <a:gd name="connsiteX274" fmla="*/ 1596280 w 2647519"/>
              <a:gd name="connsiteY274" fmla="*/ 2462297 h 2612594"/>
              <a:gd name="connsiteX275" fmla="*/ 1667040 w 2647519"/>
              <a:gd name="connsiteY275" fmla="*/ 2448877 h 2612594"/>
              <a:gd name="connsiteX276" fmla="*/ 1680375 w 2647519"/>
              <a:gd name="connsiteY276" fmla="*/ 2446019 h 2612594"/>
              <a:gd name="connsiteX277" fmla="*/ 1723237 w 2647519"/>
              <a:gd name="connsiteY277" fmla="*/ 2430779 h 2612594"/>
              <a:gd name="connsiteX278" fmla="*/ 1749907 w 2647519"/>
              <a:gd name="connsiteY278" fmla="*/ 2422207 h 2612594"/>
              <a:gd name="connsiteX279" fmla="*/ 1792770 w 2647519"/>
              <a:gd name="connsiteY279" fmla="*/ 2400299 h 2612594"/>
              <a:gd name="connsiteX280" fmla="*/ 1841347 w 2647519"/>
              <a:gd name="connsiteY280" fmla="*/ 2383154 h 2612594"/>
              <a:gd name="connsiteX281" fmla="*/ 1872470 w 2647519"/>
              <a:gd name="connsiteY281" fmla="*/ 2370949 h 2612594"/>
              <a:gd name="connsiteX282" fmla="*/ 1886115 w 2647519"/>
              <a:gd name="connsiteY282" fmla="*/ 2363152 h 2612594"/>
              <a:gd name="connsiteX283" fmla="*/ 1898496 w 2647519"/>
              <a:gd name="connsiteY283" fmla="*/ 2359343 h 2612594"/>
              <a:gd name="connsiteX284" fmla="*/ 1915642 w 2647519"/>
              <a:gd name="connsiteY284" fmla="*/ 2349817 h 2612594"/>
              <a:gd name="connsiteX285" fmla="*/ 1920147 w 2647519"/>
              <a:gd name="connsiteY285" fmla="*/ 2346686 h 2612594"/>
              <a:gd name="connsiteX286" fmla="*/ 1931835 w 2647519"/>
              <a:gd name="connsiteY286" fmla="*/ 2335530 h 2612594"/>
              <a:gd name="connsiteX287" fmla="*/ 1957552 w 2647519"/>
              <a:gd name="connsiteY287" fmla="*/ 2320290 h 2612594"/>
              <a:gd name="connsiteX288" fmla="*/ 1986810 w 2647519"/>
              <a:gd name="connsiteY288" fmla="*/ 2305948 h 2612594"/>
              <a:gd name="connsiteX289" fmla="*/ 1997557 w 2647519"/>
              <a:gd name="connsiteY289" fmla="*/ 2299334 h 2612594"/>
              <a:gd name="connsiteX290" fmla="*/ 2034705 w 2647519"/>
              <a:gd name="connsiteY290" fmla="*/ 2274569 h 2612594"/>
              <a:gd name="connsiteX291" fmla="*/ 2050897 w 2647519"/>
              <a:gd name="connsiteY291" fmla="*/ 2259329 h 2612594"/>
              <a:gd name="connsiteX292" fmla="*/ 2068995 w 2647519"/>
              <a:gd name="connsiteY292" fmla="*/ 2247899 h 2612594"/>
              <a:gd name="connsiteX293" fmla="*/ 2115667 w 2647519"/>
              <a:gd name="connsiteY293" fmla="*/ 2212657 h 2612594"/>
              <a:gd name="connsiteX294" fmla="*/ 2149005 w 2647519"/>
              <a:gd name="connsiteY294" fmla="*/ 2181224 h 2612594"/>
              <a:gd name="connsiteX295" fmla="*/ 2186152 w 2647519"/>
              <a:gd name="connsiteY295" fmla="*/ 2149792 h 2612594"/>
              <a:gd name="connsiteX296" fmla="*/ 2298547 w 2647519"/>
              <a:gd name="connsiteY296" fmla="*/ 2023109 h 2612594"/>
              <a:gd name="connsiteX297" fmla="*/ 2314015 w 2647519"/>
              <a:gd name="connsiteY297" fmla="*/ 1996814 h 2612594"/>
              <a:gd name="connsiteX298" fmla="*/ 2314740 w 2647519"/>
              <a:gd name="connsiteY298" fmla="*/ 1994534 h 2612594"/>
              <a:gd name="connsiteX299" fmla="*/ 2339505 w 2647519"/>
              <a:gd name="connsiteY299" fmla="*/ 1956434 h 2612594"/>
              <a:gd name="connsiteX300" fmla="*/ 2347125 w 2647519"/>
              <a:gd name="connsiteY300" fmla="*/ 1945004 h 2612594"/>
              <a:gd name="connsiteX301" fmla="*/ 2357257 w 2647519"/>
              <a:gd name="connsiteY301" fmla="*/ 1930951 h 2612594"/>
              <a:gd name="connsiteX302" fmla="*/ 2360460 w 2647519"/>
              <a:gd name="connsiteY302" fmla="*/ 1925002 h 2612594"/>
              <a:gd name="connsiteX303" fmla="*/ 2380462 w 2647519"/>
              <a:gd name="connsiteY303" fmla="*/ 1890712 h 2612594"/>
              <a:gd name="connsiteX304" fmla="*/ 2419515 w 2647519"/>
              <a:gd name="connsiteY304" fmla="*/ 1809749 h 2612594"/>
              <a:gd name="connsiteX305" fmla="*/ 2457615 w 2647519"/>
              <a:gd name="connsiteY305" fmla="*/ 1723072 h 2612594"/>
              <a:gd name="connsiteX306" fmla="*/ 2468807 w 2647519"/>
              <a:gd name="connsiteY306" fmla="*/ 1687829 h 2612594"/>
              <a:gd name="connsiteX307" fmla="*/ 2576677 w 2647519"/>
              <a:gd name="connsiteY307" fmla="*/ 1589722 h 2612594"/>
              <a:gd name="connsiteX308" fmla="*/ 2573820 w 2647519"/>
              <a:gd name="connsiteY308" fmla="*/ 1591627 h 2612594"/>
              <a:gd name="connsiteX309" fmla="*/ 2573820 w 2647519"/>
              <a:gd name="connsiteY309" fmla="*/ 1591627 h 2612594"/>
              <a:gd name="connsiteX310" fmla="*/ 2585674 w 2647519"/>
              <a:gd name="connsiteY310" fmla="*/ 1533271 h 2612594"/>
              <a:gd name="connsiteX311" fmla="*/ 2585332 w 2647519"/>
              <a:gd name="connsiteY311" fmla="*/ 1534956 h 2612594"/>
              <a:gd name="connsiteX312" fmla="*/ 2588107 w 2647519"/>
              <a:gd name="connsiteY312" fmla="*/ 1538287 h 2612594"/>
              <a:gd name="connsiteX313" fmla="*/ 2596680 w 2647519"/>
              <a:gd name="connsiteY313" fmla="*/ 1547812 h 2612594"/>
              <a:gd name="connsiteX314" fmla="*/ 2602395 w 2647519"/>
              <a:gd name="connsiteY314" fmla="*/ 1544002 h 2612594"/>
              <a:gd name="connsiteX315" fmla="*/ 2602539 w 2647519"/>
              <a:gd name="connsiteY315" fmla="*/ 1543271 h 2612594"/>
              <a:gd name="connsiteX316" fmla="*/ 2598585 w 2647519"/>
              <a:gd name="connsiteY316" fmla="*/ 1545907 h 2612594"/>
              <a:gd name="connsiteX317" fmla="*/ 2589060 w 2647519"/>
              <a:gd name="connsiteY317" fmla="*/ 1537334 h 2612594"/>
              <a:gd name="connsiteX318" fmla="*/ 2577184 w 2647519"/>
              <a:gd name="connsiteY318" fmla="*/ 1425070 h 2612594"/>
              <a:gd name="connsiteX319" fmla="*/ 2576519 w 2647519"/>
              <a:gd name="connsiteY319" fmla="*/ 1425107 h 2612594"/>
              <a:gd name="connsiteX320" fmla="*/ 2575314 w 2647519"/>
              <a:gd name="connsiteY320" fmla="*/ 1425174 h 2612594"/>
              <a:gd name="connsiteX321" fmla="*/ 2575725 w 2647519"/>
              <a:gd name="connsiteY321" fmla="*/ 1429702 h 2612594"/>
              <a:gd name="connsiteX322" fmla="*/ 2574773 w 2647519"/>
              <a:gd name="connsiteY322" fmla="*/ 1453515 h 2612594"/>
              <a:gd name="connsiteX323" fmla="*/ 2570963 w 2647519"/>
              <a:gd name="connsiteY323" fmla="*/ 1467802 h 2612594"/>
              <a:gd name="connsiteX324" fmla="*/ 2548103 w 2647519"/>
              <a:gd name="connsiteY324" fmla="*/ 1503997 h 2612594"/>
              <a:gd name="connsiteX325" fmla="*/ 2542388 w 2647519"/>
              <a:gd name="connsiteY325" fmla="*/ 1535430 h 2612594"/>
              <a:gd name="connsiteX326" fmla="*/ 2536673 w 2647519"/>
              <a:gd name="connsiteY326" fmla="*/ 1545907 h 2612594"/>
              <a:gd name="connsiteX327" fmla="*/ 2527148 w 2647519"/>
              <a:gd name="connsiteY327" fmla="*/ 1591627 h 2612594"/>
              <a:gd name="connsiteX328" fmla="*/ 2516670 w 2647519"/>
              <a:gd name="connsiteY328" fmla="*/ 1627822 h 2612594"/>
              <a:gd name="connsiteX329" fmla="*/ 2505240 w 2647519"/>
              <a:gd name="connsiteY329" fmla="*/ 1663065 h 2612594"/>
              <a:gd name="connsiteX330" fmla="*/ 2498573 w 2647519"/>
              <a:gd name="connsiteY330" fmla="*/ 1690687 h 2612594"/>
              <a:gd name="connsiteX331" fmla="*/ 2490953 w 2647519"/>
              <a:gd name="connsiteY331" fmla="*/ 1719262 h 2612594"/>
              <a:gd name="connsiteX332" fmla="*/ 2497030 w 2647519"/>
              <a:gd name="connsiteY332" fmla="*/ 1709809 h 2612594"/>
              <a:gd name="connsiteX333" fmla="*/ 2502383 w 2647519"/>
              <a:gd name="connsiteY333" fmla="*/ 1689734 h 2612594"/>
              <a:gd name="connsiteX334" fmla="*/ 2507145 w 2647519"/>
              <a:gd name="connsiteY334" fmla="*/ 1661159 h 2612594"/>
              <a:gd name="connsiteX335" fmla="*/ 2518575 w 2647519"/>
              <a:gd name="connsiteY335" fmla="*/ 1625917 h 2612594"/>
              <a:gd name="connsiteX336" fmla="*/ 2529053 w 2647519"/>
              <a:gd name="connsiteY336" fmla="*/ 1589722 h 2612594"/>
              <a:gd name="connsiteX337" fmla="*/ 2538578 w 2647519"/>
              <a:gd name="connsiteY337" fmla="*/ 1544002 h 2612594"/>
              <a:gd name="connsiteX338" fmla="*/ 2544293 w 2647519"/>
              <a:gd name="connsiteY338" fmla="*/ 1533524 h 2612594"/>
              <a:gd name="connsiteX339" fmla="*/ 2550008 w 2647519"/>
              <a:gd name="connsiteY339" fmla="*/ 1502092 h 2612594"/>
              <a:gd name="connsiteX340" fmla="*/ 2572868 w 2647519"/>
              <a:gd name="connsiteY340" fmla="*/ 1465897 h 2612594"/>
              <a:gd name="connsiteX341" fmla="*/ 2557628 w 2647519"/>
              <a:gd name="connsiteY341" fmla="*/ 1539239 h 2612594"/>
              <a:gd name="connsiteX342" fmla="*/ 2546198 w 2647519"/>
              <a:gd name="connsiteY342" fmla="*/ 1600199 h 2612594"/>
              <a:gd name="connsiteX343" fmla="*/ 2520480 w 2647519"/>
              <a:gd name="connsiteY343" fmla="*/ 1678304 h 2612594"/>
              <a:gd name="connsiteX344" fmla="*/ 2515392 w 2647519"/>
              <a:gd name="connsiteY344" fmla="*/ 1686218 h 2612594"/>
              <a:gd name="connsiteX345" fmla="*/ 2513217 w 2647519"/>
              <a:gd name="connsiteY345" fmla="*/ 1698069 h 2612594"/>
              <a:gd name="connsiteX346" fmla="*/ 2506193 w 2647519"/>
              <a:gd name="connsiteY346" fmla="*/ 1718310 h 2612594"/>
              <a:gd name="connsiteX347" fmla="*/ 2479523 w 2647519"/>
              <a:gd name="connsiteY347" fmla="*/ 1776412 h 2612594"/>
              <a:gd name="connsiteX348" fmla="*/ 2467140 w 2647519"/>
              <a:gd name="connsiteY348" fmla="*/ 1806892 h 2612594"/>
              <a:gd name="connsiteX349" fmla="*/ 2459520 w 2647519"/>
              <a:gd name="connsiteY349" fmla="*/ 1823085 h 2612594"/>
              <a:gd name="connsiteX350" fmla="*/ 2449995 w 2647519"/>
              <a:gd name="connsiteY350" fmla="*/ 1840230 h 2612594"/>
              <a:gd name="connsiteX351" fmla="*/ 2424278 w 2647519"/>
              <a:gd name="connsiteY351" fmla="*/ 1885950 h 2612594"/>
              <a:gd name="connsiteX352" fmla="*/ 2396655 w 2647519"/>
              <a:gd name="connsiteY352" fmla="*/ 1930717 h 2612594"/>
              <a:gd name="connsiteX353" fmla="*/ 2361413 w 2647519"/>
              <a:gd name="connsiteY353" fmla="*/ 1990725 h 2612594"/>
              <a:gd name="connsiteX354" fmla="*/ 2322360 w 2647519"/>
              <a:gd name="connsiteY354" fmla="*/ 2049780 h 2612594"/>
              <a:gd name="connsiteX355" fmla="*/ 2296643 w 2647519"/>
              <a:gd name="connsiteY355" fmla="*/ 2083117 h 2612594"/>
              <a:gd name="connsiteX356" fmla="*/ 2269020 w 2647519"/>
              <a:gd name="connsiteY356" fmla="*/ 2115502 h 2612594"/>
              <a:gd name="connsiteX357" fmla="*/ 2259495 w 2647519"/>
              <a:gd name="connsiteY357" fmla="*/ 2128837 h 2612594"/>
              <a:gd name="connsiteX358" fmla="*/ 2249018 w 2647519"/>
              <a:gd name="connsiteY358" fmla="*/ 2142172 h 2612594"/>
              <a:gd name="connsiteX359" fmla="*/ 2232825 w 2647519"/>
              <a:gd name="connsiteY359" fmla="*/ 2155507 h 2612594"/>
              <a:gd name="connsiteX360" fmla="*/ 2206342 w 2647519"/>
              <a:gd name="connsiteY360" fmla="*/ 2184829 h 2612594"/>
              <a:gd name="connsiteX361" fmla="*/ 2207107 w 2647519"/>
              <a:gd name="connsiteY361" fmla="*/ 2187892 h 2612594"/>
              <a:gd name="connsiteX362" fmla="*/ 2179485 w 2647519"/>
              <a:gd name="connsiteY362" fmla="*/ 2216467 h 2612594"/>
              <a:gd name="connsiteX363" fmla="*/ 2149957 w 2647519"/>
              <a:gd name="connsiteY363" fmla="*/ 2237422 h 2612594"/>
              <a:gd name="connsiteX364" fmla="*/ 2126145 w 2647519"/>
              <a:gd name="connsiteY364" fmla="*/ 2256472 h 2612594"/>
              <a:gd name="connsiteX365" fmla="*/ 2103587 w 2647519"/>
              <a:gd name="connsiteY365" fmla="*/ 2272957 h 2612594"/>
              <a:gd name="connsiteX366" fmla="*/ 2107095 w 2647519"/>
              <a:gd name="connsiteY366" fmla="*/ 2272665 h 2612594"/>
              <a:gd name="connsiteX367" fmla="*/ 2131860 w 2647519"/>
              <a:gd name="connsiteY367" fmla="*/ 2254567 h 2612594"/>
              <a:gd name="connsiteX368" fmla="*/ 2155673 w 2647519"/>
              <a:gd name="connsiteY368" fmla="*/ 2235517 h 2612594"/>
              <a:gd name="connsiteX369" fmla="*/ 2185200 w 2647519"/>
              <a:gd name="connsiteY369" fmla="*/ 2214562 h 2612594"/>
              <a:gd name="connsiteX370" fmla="*/ 2212823 w 2647519"/>
              <a:gd name="connsiteY370" fmla="*/ 2185987 h 2612594"/>
              <a:gd name="connsiteX371" fmla="*/ 2211870 w 2647519"/>
              <a:gd name="connsiteY371" fmla="*/ 2182177 h 2612594"/>
              <a:gd name="connsiteX372" fmla="*/ 2238540 w 2647519"/>
              <a:gd name="connsiteY372" fmla="*/ 2152650 h 2612594"/>
              <a:gd name="connsiteX373" fmla="*/ 2254733 w 2647519"/>
              <a:gd name="connsiteY373" fmla="*/ 2139315 h 2612594"/>
              <a:gd name="connsiteX374" fmla="*/ 2265210 w 2647519"/>
              <a:gd name="connsiteY374" fmla="*/ 2125980 h 2612594"/>
              <a:gd name="connsiteX375" fmla="*/ 2274735 w 2647519"/>
              <a:gd name="connsiteY375" fmla="*/ 2112645 h 2612594"/>
              <a:gd name="connsiteX376" fmla="*/ 2302358 w 2647519"/>
              <a:gd name="connsiteY376" fmla="*/ 2080260 h 2612594"/>
              <a:gd name="connsiteX377" fmla="*/ 2328075 w 2647519"/>
              <a:gd name="connsiteY377" fmla="*/ 2046922 h 2612594"/>
              <a:gd name="connsiteX378" fmla="*/ 2367128 w 2647519"/>
              <a:gd name="connsiteY378" fmla="*/ 1987867 h 2612594"/>
              <a:gd name="connsiteX379" fmla="*/ 2402370 w 2647519"/>
              <a:gd name="connsiteY379" fmla="*/ 1927860 h 2612594"/>
              <a:gd name="connsiteX380" fmla="*/ 2429993 w 2647519"/>
              <a:gd name="connsiteY380" fmla="*/ 1883092 h 2612594"/>
              <a:gd name="connsiteX381" fmla="*/ 2455710 w 2647519"/>
              <a:gd name="connsiteY381" fmla="*/ 1837372 h 2612594"/>
              <a:gd name="connsiteX382" fmla="*/ 2465235 w 2647519"/>
              <a:gd name="connsiteY382" fmla="*/ 1820227 h 2612594"/>
              <a:gd name="connsiteX383" fmla="*/ 2472855 w 2647519"/>
              <a:gd name="connsiteY383" fmla="*/ 1804035 h 2612594"/>
              <a:gd name="connsiteX384" fmla="*/ 2485238 w 2647519"/>
              <a:gd name="connsiteY384" fmla="*/ 1773555 h 2612594"/>
              <a:gd name="connsiteX385" fmla="*/ 2511908 w 2647519"/>
              <a:gd name="connsiteY385" fmla="*/ 1715452 h 2612594"/>
              <a:gd name="connsiteX386" fmla="*/ 2522385 w 2647519"/>
              <a:gd name="connsiteY386" fmla="*/ 1676400 h 2612594"/>
              <a:gd name="connsiteX387" fmla="*/ 2548103 w 2647519"/>
              <a:gd name="connsiteY387" fmla="*/ 1598295 h 2612594"/>
              <a:gd name="connsiteX388" fmla="*/ 2559533 w 2647519"/>
              <a:gd name="connsiteY388" fmla="*/ 1537335 h 2612594"/>
              <a:gd name="connsiteX389" fmla="*/ 2574773 w 2647519"/>
              <a:gd name="connsiteY389" fmla="*/ 1463992 h 2612594"/>
              <a:gd name="connsiteX390" fmla="*/ 2578209 w 2647519"/>
              <a:gd name="connsiteY390" fmla="*/ 1451109 h 2612594"/>
              <a:gd name="connsiteX391" fmla="*/ 2575725 w 2647519"/>
              <a:gd name="connsiteY391" fmla="*/ 1450657 h 2612594"/>
              <a:gd name="connsiteX392" fmla="*/ 2576677 w 2647519"/>
              <a:gd name="connsiteY392" fmla="*/ 1426845 h 2612594"/>
              <a:gd name="connsiteX393" fmla="*/ 2597632 w 2647519"/>
              <a:gd name="connsiteY393" fmla="*/ 1404937 h 2612594"/>
              <a:gd name="connsiteX394" fmla="*/ 2586540 w 2647519"/>
              <a:gd name="connsiteY394" fmla="*/ 1451152 h 2612594"/>
              <a:gd name="connsiteX395" fmla="*/ 2586541 w 2647519"/>
              <a:gd name="connsiteY395" fmla="*/ 1451152 h 2612594"/>
              <a:gd name="connsiteX396" fmla="*/ 2597633 w 2647519"/>
              <a:gd name="connsiteY396" fmla="*/ 1404938 h 2612594"/>
              <a:gd name="connsiteX397" fmla="*/ 2606205 w 2647519"/>
              <a:gd name="connsiteY397" fmla="*/ 1395412 h 2612594"/>
              <a:gd name="connsiteX398" fmla="*/ 2600490 w 2647519"/>
              <a:gd name="connsiteY398" fmla="*/ 1407795 h 2612594"/>
              <a:gd name="connsiteX399" fmla="*/ 2600490 w 2647519"/>
              <a:gd name="connsiteY399" fmla="*/ 1407795 h 2612594"/>
              <a:gd name="connsiteX400" fmla="*/ 2599180 w 2647519"/>
              <a:gd name="connsiteY400" fmla="*/ 1433750 h 2612594"/>
              <a:gd name="connsiteX401" fmla="*/ 2598585 w 2647519"/>
              <a:gd name="connsiteY401" fmla="*/ 1458277 h 2612594"/>
              <a:gd name="connsiteX402" fmla="*/ 2589060 w 2647519"/>
              <a:gd name="connsiteY402" fmla="*/ 1487586 h 2612594"/>
              <a:gd name="connsiteX403" fmla="*/ 2589060 w 2647519"/>
              <a:gd name="connsiteY403" fmla="*/ 1490934 h 2612594"/>
              <a:gd name="connsiteX404" fmla="*/ 2600490 w 2647519"/>
              <a:gd name="connsiteY404" fmla="*/ 1458277 h 2612594"/>
              <a:gd name="connsiteX405" fmla="*/ 2602395 w 2647519"/>
              <a:gd name="connsiteY405" fmla="*/ 1407794 h 2612594"/>
              <a:gd name="connsiteX406" fmla="*/ 2606836 w 2647519"/>
              <a:gd name="connsiteY406" fmla="*/ 1398173 h 2612594"/>
              <a:gd name="connsiteX407" fmla="*/ 2565247 w 2647519"/>
              <a:gd name="connsiteY407" fmla="*/ 1354454 h 2612594"/>
              <a:gd name="connsiteX408" fmla="*/ 2559005 w 2647519"/>
              <a:gd name="connsiteY408" fmla="*/ 1369208 h 2612594"/>
              <a:gd name="connsiteX409" fmla="*/ 2556675 w 2647519"/>
              <a:gd name="connsiteY409" fmla="*/ 1390650 h 2612594"/>
              <a:gd name="connsiteX410" fmla="*/ 2553670 w 2647519"/>
              <a:gd name="connsiteY410" fmla="*/ 1380633 h 2612594"/>
              <a:gd name="connsiteX411" fmla="*/ 2552571 w 2647519"/>
              <a:gd name="connsiteY411" fmla="*/ 1382047 h 2612594"/>
              <a:gd name="connsiteX412" fmla="*/ 2555723 w 2647519"/>
              <a:gd name="connsiteY412" fmla="*/ 1392555 h 2612594"/>
              <a:gd name="connsiteX413" fmla="*/ 2553818 w 2647519"/>
              <a:gd name="connsiteY413" fmla="*/ 1407795 h 2612594"/>
              <a:gd name="connsiteX414" fmla="*/ 2557628 w 2647519"/>
              <a:gd name="connsiteY414" fmla="*/ 1420177 h 2612594"/>
              <a:gd name="connsiteX415" fmla="*/ 2560581 w 2647519"/>
              <a:gd name="connsiteY415" fmla="*/ 1420013 h 2612594"/>
              <a:gd name="connsiteX416" fmla="*/ 2558580 w 2647519"/>
              <a:gd name="connsiteY416" fmla="*/ 1413509 h 2612594"/>
              <a:gd name="connsiteX417" fmla="*/ 2560485 w 2647519"/>
              <a:gd name="connsiteY417" fmla="*/ 1398269 h 2612594"/>
              <a:gd name="connsiteX418" fmla="*/ 2565247 w 2647519"/>
              <a:gd name="connsiteY418" fmla="*/ 1354454 h 2612594"/>
              <a:gd name="connsiteX419" fmla="*/ 2645258 w 2647519"/>
              <a:gd name="connsiteY419" fmla="*/ 1328737 h 2612594"/>
              <a:gd name="connsiteX420" fmla="*/ 2647163 w 2647519"/>
              <a:gd name="connsiteY420" fmla="*/ 1329689 h 2612594"/>
              <a:gd name="connsiteX421" fmla="*/ 2646210 w 2647519"/>
              <a:gd name="connsiteY421" fmla="*/ 1369694 h 2612594"/>
              <a:gd name="connsiteX422" fmla="*/ 2647163 w 2647519"/>
              <a:gd name="connsiteY422" fmla="*/ 1397317 h 2612594"/>
              <a:gd name="connsiteX423" fmla="*/ 2644305 w 2647519"/>
              <a:gd name="connsiteY423" fmla="*/ 1447799 h 2612594"/>
              <a:gd name="connsiteX424" fmla="*/ 2641448 w 2647519"/>
              <a:gd name="connsiteY424" fmla="*/ 1476374 h 2612594"/>
              <a:gd name="connsiteX425" fmla="*/ 2632875 w 2647519"/>
              <a:gd name="connsiteY425" fmla="*/ 1518284 h 2612594"/>
              <a:gd name="connsiteX426" fmla="*/ 2630018 w 2647519"/>
              <a:gd name="connsiteY426" fmla="*/ 1553527 h 2612594"/>
              <a:gd name="connsiteX427" fmla="*/ 2615730 w 2647519"/>
              <a:gd name="connsiteY427" fmla="*/ 1618297 h 2612594"/>
              <a:gd name="connsiteX428" fmla="*/ 2602395 w 2647519"/>
              <a:gd name="connsiteY428" fmla="*/ 1674494 h 2612594"/>
              <a:gd name="connsiteX429" fmla="*/ 2578583 w 2647519"/>
              <a:gd name="connsiteY429" fmla="*/ 1684972 h 2612594"/>
              <a:gd name="connsiteX430" fmla="*/ 2580488 w 2647519"/>
              <a:gd name="connsiteY430" fmla="*/ 1679257 h 2612594"/>
              <a:gd name="connsiteX431" fmla="*/ 2584298 w 2647519"/>
              <a:gd name="connsiteY431" fmla="*/ 1639252 h 2612594"/>
              <a:gd name="connsiteX432" fmla="*/ 2598585 w 2647519"/>
              <a:gd name="connsiteY432" fmla="*/ 1597342 h 2612594"/>
              <a:gd name="connsiteX433" fmla="*/ 2610015 w 2647519"/>
              <a:gd name="connsiteY433" fmla="*/ 1590675 h 2612594"/>
              <a:gd name="connsiteX434" fmla="*/ 2610015 w 2647519"/>
              <a:gd name="connsiteY434" fmla="*/ 1590674 h 2612594"/>
              <a:gd name="connsiteX435" fmla="*/ 2622398 w 2647519"/>
              <a:gd name="connsiteY435" fmla="*/ 1518284 h 2612594"/>
              <a:gd name="connsiteX436" fmla="*/ 2629065 w 2647519"/>
              <a:gd name="connsiteY436" fmla="*/ 1483994 h 2612594"/>
              <a:gd name="connsiteX437" fmla="*/ 2634780 w 2647519"/>
              <a:gd name="connsiteY437" fmla="*/ 1448752 h 2612594"/>
              <a:gd name="connsiteX438" fmla="*/ 2639543 w 2647519"/>
              <a:gd name="connsiteY438" fmla="*/ 1415414 h 2612594"/>
              <a:gd name="connsiteX439" fmla="*/ 2641448 w 2647519"/>
              <a:gd name="connsiteY439" fmla="*/ 1383982 h 2612594"/>
              <a:gd name="connsiteX440" fmla="*/ 2642400 w 2647519"/>
              <a:gd name="connsiteY440" fmla="*/ 1357312 h 2612594"/>
              <a:gd name="connsiteX441" fmla="*/ 2644305 w 2647519"/>
              <a:gd name="connsiteY441" fmla="*/ 1343024 h 2612594"/>
              <a:gd name="connsiteX442" fmla="*/ 2645258 w 2647519"/>
              <a:gd name="connsiteY442" fmla="*/ 1328737 h 2612594"/>
              <a:gd name="connsiteX443" fmla="*/ 134151 w 2647519"/>
              <a:gd name="connsiteY443" fmla="*/ 887095 h 2612594"/>
              <a:gd name="connsiteX444" fmla="*/ 134625 w 2647519"/>
              <a:gd name="connsiteY444" fmla="*/ 887332 h 2612594"/>
              <a:gd name="connsiteX445" fmla="*/ 134670 w 2647519"/>
              <a:gd name="connsiteY445" fmla="*/ 887199 h 2612594"/>
              <a:gd name="connsiteX446" fmla="*/ 191618 w 2647519"/>
              <a:gd name="connsiteY446" fmla="*/ 750570 h 2612594"/>
              <a:gd name="connsiteX447" fmla="*/ 170663 w 2647519"/>
              <a:gd name="connsiteY447" fmla="*/ 789622 h 2612594"/>
              <a:gd name="connsiteX448" fmla="*/ 153518 w 2647519"/>
              <a:gd name="connsiteY448" fmla="*/ 803910 h 2612594"/>
              <a:gd name="connsiteX449" fmla="*/ 153477 w 2647519"/>
              <a:gd name="connsiteY449" fmla="*/ 804822 h 2612594"/>
              <a:gd name="connsiteX450" fmla="*/ 151819 w 2647519"/>
              <a:gd name="connsiteY450" fmla="*/ 841286 h 2612594"/>
              <a:gd name="connsiteX451" fmla="*/ 151866 w 2647519"/>
              <a:gd name="connsiteY451" fmla="*/ 841199 h 2612594"/>
              <a:gd name="connsiteX452" fmla="*/ 153518 w 2647519"/>
              <a:gd name="connsiteY452" fmla="*/ 804862 h 2612594"/>
              <a:gd name="connsiteX453" fmla="*/ 170663 w 2647519"/>
              <a:gd name="connsiteY453" fmla="*/ 790574 h 2612594"/>
              <a:gd name="connsiteX454" fmla="*/ 191618 w 2647519"/>
              <a:gd name="connsiteY454" fmla="*/ 751522 h 2612594"/>
              <a:gd name="connsiteX455" fmla="*/ 192332 w 2647519"/>
              <a:gd name="connsiteY455" fmla="*/ 751998 h 2612594"/>
              <a:gd name="connsiteX456" fmla="*/ 192689 w 2647519"/>
              <a:gd name="connsiteY456" fmla="*/ 751284 h 2612594"/>
              <a:gd name="connsiteX457" fmla="*/ 203047 w 2647519"/>
              <a:gd name="connsiteY457" fmla="*/ 667702 h 2612594"/>
              <a:gd name="connsiteX458" fmla="*/ 189712 w 2647519"/>
              <a:gd name="connsiteY458" fmla="*/ 677227 h 2612594"/>
              <a:gd name="connsiteX459" fmla="*/ 169710 w 2647519"/>
              <a:gd name="connsiteY459" fmla="*/ 719137 h 2612594"/>
              <a:gd name="connsiteX460" fmla="*/ 174286 w 2647519"/>
              <a:gd name="connsiteY460" fmla="*/ 722798 h 2612594"/>
              <a:gd name="connsiteX461" fmla="*/ 174435 w 2647519"/>
              <a:gd name="connsiteY461" fmla="*/ 722155 h 2612594"/>
              <a:gd name="connsiteX462" fmla="*/ 170663 w 2647519"/>
              <a:gd name="connsiteY462" fmla="*/ 719137 h 2612594"/>
              <a:gd name="connsiteX463" fmla="*/ 190665 w 2647519"/>
              <a:gd name="connsiteY463" fmla="*/ 677227 h 2612594"/>
              <a:gd name="connsiteX464" fmla="*/ 202473 w 2647519"/>
              <a:gd name="connsiteY464" fmla="*/ 668793 h 2612594"/>
              <a:gd name="connsiteX465" fmla="*/ 276390 w 2647519"/>
              <a:gd name="connsiteY465" fmla="*/ 613410 h 2612594"/>
              <a:gd name="connsiteX466" fmla="*/ 275187 w 2647519"/>
              <a:gd name="connsiteY466" fmla="*/ 614373 h 2612594"/>
              <a:gd name="connsiteX467" fmla="*/ 270080 w 2647519"/>
              <a:gd name="connsiteY467" fmla="*/ 634008 h 2612594"/>
              <a:gd name="connsiteX468" fmla="*/ 266865 w 2647519"/>
              <a:gd name="connsiteY468" fmla="*/ 643890 h 2612594"/>
              <a:gd name="connsiteX469" fmla="*/ 179235 w 2647519"/>
              <a:gd name="connsiteY469" fmla="*/ 803910 h 2612594"/>
              <a:gd name="connsiteX470" fmla="*/ 166852 w 2647519"/>
              <a:gd name="connsiteY470" fmla="*/ 842962 h 2612594"/>
              <a:gd name="connsiteX471" fmla="*/ 155422 w 2647519"/>
              <a:gd name="connsiteY471" fmla="*/ 882967 h 2612594"/>
              <a:gd name="connsiteX472" fmla="*/ 130657 w 2647519"/>
              <a:gd name="connsiteY472" fmla="*/ 966787 h 2612594"/>
              <a:gd name="connsiteX473" fmla="*/ 114465 w 2647519"/>
              <a:gd name="connsiteY473" fmla="*/ 1023937 h 2612594"/>
              <a:gd name="connsiteX474" fmla="*/ 106845 w 2647519"/>
              <a:gd name="connsiteY474" fmla="*/ 1066800 h 2612594"/>
              <a:gd name="connsiteX475" fmla="*/ 103035 w 2647519"/>
              <a:gd name="connsiteY475" fmla="*/ 1088707 h 2612594"/>
              <a:gd name="connsiteX476" fmla="*/ 100177 w 2647519"/>
              <a:gd name="connsiteY476" fmla="*/ 1110615 h 2612594"/>
              <a:gd name="connsiteX477" fmla="*/ 91605 w 2647519"/>
              <a:gd name="connsiteY477" fmla="*/ 1169670 h 2612594"/>
              <a:gd name="connsiteX478" fmla="*/ 88747 w 2647519"/>
              <a:gd name="connsiteY478" fmla="*/ 1205865 h 2612594"/>
              <a:gd name="connsiteX479" fmla="*/ 93510 w 2647519"/>
              <a:gd name="connsiteY479" fmla="*/ 1243965 h 2612594"/>
              <a:gd name="connsiteX480" fmla="*/ 95742 w 2647519"/>
              <a:gd name="connsiteY480" fmla="*/ 1223205 h 2612594"/>
              <a:gd name="connsiteX481" fmla="*/ 95415 w 2647519"/>
              <a:gd name="connsiteY481" fmla="*/ 1216342 h 2612594"/>
              <a:gd name="connsiteX482" fmla="*/ 99225 w 2647519"/>
              <a:gd name="connsiteY482" fmla="*/ 1176337 h 2612594"/>
              <a:gd name="connsiteX483" fmla="*/ 107797 w 2647519"/>
              <a:gd name="connsiteY483" fmla="*/ 1117282 h 2612594"/>
              <a:gd name="connsiteX484" fmla="*/ 114596 w 2647519"/>
              <a:gd name="connsiteY484" fmla="*/ 1109123 h 2612594"/>
              <a:gd name="connsiteX485" fmla="*/ 124469 w 2647519"/>
              <a:gd name="connsiteY485" fmla="*/ 1043051 h 2612594"/>
              <a:gd name="connsiteX486" fmla="*/ 123990 w 2647519"/>
              <a:gd name="connsiteY486" fmla="*/ 1031557 h 2612594"/>
              <a:gd name="connsiteX487" fmla="*/ 133400 w 2647519"/>
              <a:gd name="connsiteY487" fmla="*/ 1004581 h 2612594"/>
              <a:gd name="connsiteX488" fmla="*/ 138999 w 2647519"/>
              <a:gd name="connsiteY488" fmla="*/ 981931 h 2612594"/>
              <a:gd name="connsiteX489" fmla="*/ 137325 w 2647519"/>
              <a:gd name="connsiteY489" fmla="*/ 985837 h 2612594"/>
              <a:gd name="connsiteX490" fmla="*/ 131610 w 2647519"/>
              <a:gd name="connsiteY490" fmla="*/ 983932 h 2612594"/>
              <a:gd name="connsiteX491" fmla="*/ 117322 w 2647519"/>
              <a:gd name="connsiteY491" fmla="*/ 1024890 h 2612594"/>
              <a:gd name="connsiteX492" fmla="*/ 118275 w 2647519"/>
              <a:gd name="connsiteY492" fmla="*/ 1047750 h 2612594"/>
              <a:gd name="connsiteX493" fmla="*/ 111607 w 2647519"/>
              <a:gd name="connsiteY493" fmla="*/ 1091565 h 2612594"/>
              <a:gd name="connsiteX494" fmla="*/ 110655 w 2647519"/>
              <a:gd name="connsiteY494" fmla="*/ 1099185 h 2612594"/>
              <a:gd name="connsiteX495" fmla="*/ 101130 w 2647519"/>
              <a:gd name="connsiteY495" fmla="*/ 1110615 h 2612594"/>
              <a:gd name="connsiteX496" fmla="*/ 103987 w 2647519"/>
              <a:gd name="connsiteY496" fmla="*/ 1088707 h 2612594"/>
              <a:gd name="connsiteX497" fmla="*/ 107797 w 2647519"/>
              <a:gd name="connsiteY497" fmla="*/ 1066800 h 2612594"/>
              <a:gd name="connsiteX498" fmla="*/ 115417 w 2647519"/>
              <a:gd name="connsiteY498" fmla="*/ 1023937 h 2612594"/>
              <a:gd name="connsiteX499" fmla="*/ 131610 w 2647519"/>
              <a:gd name="connsiteY499" fmla="*/ 966787 h 2612594"/>
              <a:gd name="connsiteX500" fmla="*/ 156375 w 2647519"/>
              <a:gd name="connsiteY500" fmla="*/ 882967 h 2612594"/>
              <a:gd name="connsiteX501" fmla="*/ 167805 w 2647519"/>
              <a:gd name="connsiteY501" fmla="*/ 842962 h 2612594"/>
              <a:gd name="connsiteX502" fmla="*/ 180187 w 2647519"/>
              <a:gd name="connsiteY502" fmla="*/ 803910 h 2612594"/>
              <a:gd name="connsiteX503" fmla="*/ 267817 w 2647519"/>
              <a:gd name="connsiteY503" fmla="*/ 643890 h 2612594"/>
              <a:gd name="connsiteX504" fmla="*/ 276390 w 2647519"/>
              <a:gd name="connsiteY504" fmla="*/ 613410 h 2612594"/>
              <a:gd name="connsiteX505" fmla="*/ 293536 w 2647519"/>
              <a:gd name="connsiteY505" fmla="*/ 518160 h 2612594"/>
              <a:gd name="connsiteX506" fmla="*/ 293535 w 2647519"/>
              <a:gd name="connsiteY506" fmla="*/ 518160 h 2612594"/>
              <a:gd name="connsiteX507" fmla="*/ 298297 w 2647519"/>
              <a:gd name="connsiteY507" fmla="*/ 521970 h 2612594"/>
              <a:gd name="connsiteX508" fmla="*/ 298297 w 2647519"/>
              <a:gd name="connsiteY508" fmla="*/ 521969 h 2612594"/>
              <a:gd name="connsiteX509" fmla="*/ 465169 w 2647519"/>
              <a:gd name="connsiteY509" fmla="*/ 382550 h 2612594"/>
              <a:gd name="connsiteX510" fmla="*/ 464986 w 2647519"/>
              <a:gd name="connsiteY510" fmla="*/ 382696 h 2612594"/>
              <a:gd name="connsiteX511" fmla="*/ 464431 w 2647519"/>
              <a:gd name="connsiteY511" fmla="*/ 383323 h 2612594"/>
              <a:gd name="connsiteX512" fmla="*/ 456650 w 2647519"/>
              <a:gd name="connsiteY512" fmla="*/ 391477 h 2612594"/>
              <a:gd name="connsiteX513" fmla="*/ 454683 w 2647519"/>
              <a:gd name="connsiteY513" fmla="*/ 394339 h 2612594"/>
              <a:gd name="connsiteX514" fmla="*/ 453399 w 2647519"/>
              <a:gd name="connsiteY514" fmla="*/ 395790 h 2612594"/>
              <a:gd name="connsiteX515" fmla="*/ 447840 w 2647519"/>
              <a:gd name="connsiteY515" fmla="*/ 403860 h 2612594"/>
              <a:gd name="connsiteX516" fmla="*/ 389738 w 2647519"/>
              <a:gd name="connsiteY516" fmla="*/ 472440 h 2612594"/>
              <a:gd name="connsiteX517" fmla="*/ 373545 w 2647519"/>
              <a:gd name="connsiteY517" fmla="*/ 491490 h 2612594"/>
              <a:gd name="connsiteX518" fmla="*/ 357353 w 2647519"/>
              <a:gd name="connsiteY518" fmla="*/ 511492 h 2612594"/>
              <a:gd name="connsiteX519" fmla="*/ 285782 w 2647519"/>
              <a:gd name="connsiteY519" fmla="*/ 590597 h 2612594"/>
              <a:gd name="connsiteX520" fmla="*/ 358305 w 2647519"/>
              <a:gd name="connsiteY520" fmla="*/ 510540 h 2612594"/>
              <a:gd name="connsiteX521" fmla="*/ 374497 w 2647519"/>
              <a:gd name="connsiteY521" fmla="*/ 490537 h 2612594"/>
              <a:gd name="connsiteX522" fmla="*/ 390690 w 2647519"/>
              <a:gd name="connsiteY522" fmla="*/ 471487 h 2612594"/>
              <a:gd name="connsiteX523" fmla="*/ 448792 w 2647519"/>
              <a:gd name="connsiteY523" fmla="*/ 402907 h 2612594"/>
              <a:gd name="connsiteX524" fmla="*/ 454683 w 2647519"/>
              <a:gd name="connsiteY524" fmla="*/ 394339 h 2612594"/>
              <a:gd name="connsiteX525" fmla="*/ 464431 w 2647519"/>
              <a:gd name="connsiteY525" fmla="*/ 383323 h 2612594"/>
              <a:gd name="connsiteX526" fmla="*/ 489348 w 2647519"/>
              <a:gd name="connsiteY526" fmla="*/ 316869 h 2612594"/>
              <a:gd name="connsiteX527" fmla="*/ 481127 w 2647519"/>
              <a:gd name="connsiteY527" fmla="*/ 319733 h 2612594"/>
              <a:gd name="connsiteX528" fmla="*/ 475013 w 2647519"/>
              <a:gd name="connsiteY528" fmla="*/ 322003 h 2612594"/>
              <a:gd name="connsiteX529" fmla="*/ 473558 w 2647519"/>
              <a:gd name="connsiteY529" fmla="*/ 323849 h 2612594"/>
              <a:gd name="connsiteX530" fmla="*/ 463080 w 2647519"/>
              <a:gd name="connsiteY530" fmla="*/ 333374 h 2612594"/>
              <a:gd name="connsiteX531" fmla="*/ 436410 w 2647519"/>
              <a:gd name="connsiteY531" fmla="*/ 350519 h 2612594"/>
              <a:gd name="connsiteX532" fmla="*/ 418313 w 2647519"/>
              <a:gd name="connsiteY532" fmla="*/ 370522 h 2612594"/>
              <a:gd name="connsiteX533" fmla="*/ 401168 w 2647519"/>
              <a:gd name="connsiteY533" fmla="*/ 390524 h 2612594"/>
              <a:gd name="connsiteX534" fmla="*/ 389738 w 2647519"/>
              <a:gd name="connsiteY534" fmla="*/ 401002 h 2612594"/>
              <a:gd name="connsiteX535" fmla="*/ 389349 w 2647519"/>
              <a:gd name="connsiteY535" fmla="*/ 400516 h 2612594"/>
              <a:gd name="connsiteX536" fmla="*/ 378546 w 2647519"/>
              <a:gd name="connsiteY536" fmla="*/ 413504 h 2612594"/>
              <a:gd name="connsiteX537" fmla="*/ 360210 w 2647519"/>
              <a:gd name="connsiteY537" fmla="*/ 436245 h 2612594"/>
              <a:gd name="connsiteX538" fmla="*/ 330683 w 2647519"/>
              <a:gd name="connsiteY538" fmla="*/ 468630 h 2612594"/>
              <a:gd name="connsiteX539" fmla="*/ 335445 w 2647519"/>
              <a:gd name="connsiteY539" fmla="*/ 474344 h 2612594"/>
              <a:gd name="connsiteX540" fmla="*/ 335536 w 2647519"/>
              <a:gd name="connsiteY540" fmla="*/ 474264 h 2612594"/>
              <a:gd name="connsiteX541" fmla="*/ 331635 w 2647519"/>
              <a:gd name="connsiteY541" fmla="*/ 469582 h 2612594"/>
              <a:gd name="connsiteX542" fmla="*/ 361162 w 2647519"/>
              <a:gd name="connsiteY542" fmla="*/ 437197 h 2612594"/>
              <a:gd name="connsiteX543" fmla="*/ 390690 w 2647519"/>
              <a:gd name="connsiteY543" fmla="*/ 401002 h 2612594"/>
              <a:gd name="connsiteX544" fmla="*/ 402120 w 2647519"/>
              <a:gd name="connsiteY544" fmla="*/ 390525 h 2612594"/>
              <a:gd name="connsiteX545" fmla="*/ 419265 w 2647519"/>
              <a:gd name="connsiteY545" fmla="*/ 370522 h 2612594"/>
              <a:gd name="connsiteX546" fmla="*/ 437362 w 2647519"/>
              <a:gd name="connsiteY546" fmla="*/ 350520 h 2612594"/>
              <a:gd name="connsiteX547" fmla="*/ 464032 w 2647519"/>
              <a:gd name="connsiteY547" fmla="*/ 333375 h 2612594"/>
              <a:gd name="connsiteX548" fmla="*/ 474510 w 2647519"/>
              <a:gd name="connsiteY548" fmla="*/ 323850 h 2612594"/>
              <a:gd name="connsiteX549" fmla="*/ 485940 w 2647519"/>
              <a:gd name="connsiteY549" fmla="*/ 319564 h 2612594"/>
              <a:gd name="connsiteX550" fmla="*/ 489548 w 2647519"/>
              <a:gd name="connsiteY550" fmla="*/ 318444 h 2612594"/>
              <a:gd name="connsiteX551" fmla="*/ 1868970 w 2647519"/>
              <a:gd name="connsiteY551" fmla="*/ 144780 h 2612594"/>
              <a:gd name="connsiteX552" fmla="*/ 1917547 w 2647519"/>
              <a:gd name="connsiteY552" fmla="*/ 166687 h 2612594"/>
              <a:gd name="connsiteX553" fmla="*/ 1938502 w 2647519"/>
              <a:gd name="connsiteY553" fmla="*/ 183832 h 2612594"/>
              <a:gd name="connsiteX554" fmla="*/ 1891830 w 2647519"/>
              <a:gd name="connsiteY554" fmla="*/ 160972 h 2612594"/>
              <a:gd name="connsiteX555" fmla="*/ 1868970 w 2647519"/>
              <a:gd name="connsiteY555" fmla="*/ 144780 h 2612594"/>
              <a:gd name="connsiteX556" fmla="*/ 1710855 w 2647519"/>
              <a:gd name="connsiteY556" fmla="*/ 75247 h 2612594"/>
              <a:gd name="connsiteX557" fmla="*/ 1748955 w 2647519"/>
              <a:gd name="connsiteY557" fmla="*/ 83819 h 2612594"/>
              <a:gd name="connsiteX558" fmla="*/ 1802295 w 2647519"/>
              <a:gd name="connsiteY558" fmla="*/ 110489 h 2612594"/>
              <a:gd name="connsiteX559" fmla="*/ 1710855 w 2647519"/>
              <a:gd name="connsiteY559" fmla="*/ 75247 h 2612594"/>
              <a:gd name="connsiteX560" fmla="*/ 1137451 w 2647519"/>
              <a:gd name="connsiteY560" fmla="*/ 68937 h 2612594"/>
              <a:gd name="connsiteX561" fmla="*/ 1117448 w 2647519"/>
              <a:gd name="connsiteY561" fmla="*/ 71437 h 2612594"/>
              <a:gd name="connsiteX562" fmla="*/ 1074585 w 2647519"/>
              <a:gd name="connsiteY562" fmla="*/ 77152 h 2612594"/>
              <a:gd name="connsiteX563" fmla="*/ 1032675 w 2647519"/>
              <a:gd name="connsiteY563" fmla="*/ 86677 h 2612594"/>
              <a:gd name="connsiteX564" fmla="*/ 1014578 w 2647519"/>
              <a:gd name="connsiteY564" fmla="*/ 92392 h 2612594"/>
              <a:gd name="connsiteX565" fmla="*/ 993623 w 2647519"/>
              <a:gd name="connsiteY565" fmla="*/ 98107 h 2612594"/>
              <a:gd name="connsiteX566" fmla="*/ 947769 w 2647519"/>
              <a:gd name="connsiteY566" fmla="*/ 107115 h 2612594"/>
              <a:gd name="connsiteX567" fmla="*/ 939330 w 2647519"/>
              <a:gd name="connsiteY567" fmla="*/ 110490 h 2612594"/>
              <a:gd name="connsiteX568" fmla="*/ 881228 w 2647519"/>
              <a:gd name="connsiteY568" fmla="*/ 130492 h 2612594"/>
              <a:gd name="connsiteX569" fmla="*/ 824078 w 2647519"/>
              <a:gd name="connsiteY569" fmla="*/ 153352 h 2612594"/>
              <a:gd name="connsiteX570" fmla="*/ 784073 w 2647519"/>
              <a:gd name="connsiteY570" fmla="*/ 171450 h 2612594"/>
              <a:gd name="connsiteX571" fmla="*/ 757403 w 2647519"/>
              <a:gd name="connsiteY571" fmla="*/ 181927 h 2612594"/>
              <a:gd name="connsiteX572" fmla="*/ 691680 w 2647519"/>
              <a:gd name="connsiteY572" fmla="*/ 212407 h 2612594"/>
              <a:gd name="connsiteX573" fmla="*/ 660248 w 2647519"/>
              <a:gd name="connsiteY573" fmla="*/ 232410 h 2612594"/>
              <a:gd name="connsiteX574" fmla="*/ 629768 w 2647519"/>
              <a:gd name="connsiteY574" fmla="*/ 252412 h 2612594"/>
              <a:gd name="connsiteX575" fmla="*/ 581190 w 2647519"/>
              <a:gd name="connsiteY575" fmla="*/ 288607 h 2612594"/>
              <a:gd name="connsiteX576" fmla="*/ 535470 w 2647519"/>
              <a:gd name="connsiteY576" fmla="*/ 324802 h 2612594"/>
              <a:gd name="connsiteX577" fmla="*/ 491713 w 2647519"/>
              <a:gd name="connsiteY577" fmla="*/ 362974 h 2612594"/>
              <a:gd name="connsiteX578" fmla="*/ 495465 w 2647519"/>
              <a:gd name="connsiteY578" fmla="*/ 367665 h 2612594"/>
              <a:gd name="connsiteX579" fmla="*/ 504752 w 2647519"/>
              <a:gd name="connsiteY579" fmla="*/ 361295 h 2612594"/>
              <a:gd name="connsiteX580" fmla="*/ 512656 w 2647519"/>
              <a:gd name="connsiteY580" fmla="*/ 355403 h 2612594"/>
              <a:gd name="connsiteX581" fmla="*/ 541185 w 2647519"/>
              <a:gd name="connsiteY581" fmla="*/ 330517 h 2612594"/>
              <a:gd name="connsiteX582" fmla="*/ 586905 w 2647519"/>
              <a:gd name="connsiteY582" fmla="*/ 294322 h 2612594"/>
              <a:gd name="connsiteX583" fmla="*/ 635482 w 2647519"/>
              <a:gd name="connsiteY583" fmla="*/ 258127 h 2612594"/>
              <a:gd name="connsiteX584" fmla="*/ 665962 w 2647519"/>
              <a:gd name="connsiteY584" fmla="*/ 238124 h 2612594"/>
              <a:gd name="connsiteX585" fmla="*/ 697395 w 2647519"/>
              <a:gd name="connsiteY585" fmla="*/ 218122 h 2612594"/>
              <a:gd name="connsiteX586" fmla="*/ 763117 w 2647519"/>
              <a:gd name="connsiteY586" fmla="*/ 187642 h 2612594"/>
              <a:gd name="connsiteX587" fmla="*/ 788835 w 2647519"/>
              <a:gd name="connsiteY587" fmla="*/ 174307 h 2612594"/>
              <a:gd name="connsiteX588" fmla="*/ 828840 w 2647519"/>
              <a:gd name="connsiteY588" fmla="*/ 156209 h 2612594"/>
              <a:gd name="connsiteX589" fmla="*/ 885990 w 2647519"/>
              <a:gd name="connsiteY589" fmla="*/ 133349 h 2612594"/>
              <a:gd name="connsiteX590" fmla="*/ 944092 w 2647519"/>
              <a:gd name="connsiteY590" fmla="*/ 113347 h 2612594"/>
              <a:gd name="connsiteX591" fmla="*/ 968499 w 2647519"/>
              <a:gd name="connsiteY591" fmla="*/ 108553 h 2612594"/>
              <a:gd name="connsiteX592" fmla="*/ 980289 w 2647519"/>
              <a:gd name="connsiteY592" fmla="*/ 104524 h 2612594"/>
              <a:gd name="connsiteX593" fmla="*/ 1140765 w 2647519"/>
              <a:gd name="connsiteY593" fmla="*/ 69904 h 2612594"/>
              <a:gd name="connsiteX594" fmla="*/ 1478087 w 2647519"/>
              <a:gd name="connsiteY594" fmla="*/ 48458 h 2612594"/>
              <a:gd name="connsiteX595" fmla="*/ 1498447 w 2647519"/>
              <a:gd name="connsiteY595" fmla="*/ 50482 h 2612594"/>
              <a:gd name="connsiteX596" fmla="*/ 1526070 w 2647519"/>
              <a:gd name="connsiteY596" fmla="*/ 60007 h 2612594"/>
              <a:gd name="connsiteX597" fmla="*/ 1505115 w 2647519"/>
              <a:gd name="connsiteY597" fmla="*/ 57150 h 2612594"/>
              <a:gd name="connsiteX598" fmla="*/ 1461300 w 2647519"/>
              <a:gd name="connsiteY598" fmla="*/ 48577 h 2612594"/>
              <a:gd name="connsiteX599" fmla="*/ 1478087 w 2647519"/>
              <a:gd name="connsiteY599" fmla="*/ 48458 h 2612594"/>
              <a:gd name="connsiteX600" fmla="*/ 1588935 w 2647519"/>
              <a:gd name="connsiteY600" fmla="*/ 40957 h 2612594"/>
              <a:gd name="connsiteX601" fmla="*/ 1627987 w 2647519"/>
              <a:gd name="connsiteY601" fmla="*/ 43814 h 2612594"/>
              <a:gd name="connsiteX602" fmla="*/ 1675612 w 2647519"/>
              <a:gd name="connsiteY602" fmla="*/ 62864 h 2612594"/>
              <a:gd name="connsiteX603" fmla="*/ 1616557 w 2647519"/>
              <a:gd name="connsiteY603" fmla="*/ 52387 h 2612594"/>
              <a:gd name="connsiteX604" fmla="*/ 1588935 w 2647519"/>
              <a:gd name="connsiteY604" fmla="*/ 40957 h 2612594"/>
              <a:gd name="connsiteX605" fmla="*/ 1270324 w 2647519"/>
              <a:gd name="connsiteY605" fmla="*/ 40719 h 2612594"/>
              <a:gd name="connsiteX606" fmla="*/ 1160310 w 2647519"/>
              <a:gd name="connsiteY606" fmla="*/ 46672 h 2612594"/>
              <a:gd name="connsiteX607" fmla="*/ 1084110 w 2647519"/>
              <a:gd name="connsiteY607" fmla="*/ 57149 h 2612594"/>
              <a:gd name="connsiteX608" fmla="*/ 1047915 w 2647519"/>
              <a:gd name="connsiteY608" fmla="*/ 66674 h 2612594"/>
              <a:gd name="connsiteX609" fmla="*/ 1016482 w 2647519"/>
              <a:gd name="connsiteY609" fmla="*/ 78104 h 2612594"/>
              <a:gd name="connsiteX610" fmla="*/ 972667 w 2647519"/>
              <a:gd name="connsiteY610" fmla="*/ 83819 h 2612594"/>
              <a:gd name="connsiteX611" fmla="*/ 806932 w 2647519"/>
              <a:gd name="connsiteY611" fmla="*/ 147637 h 2612594"/>
              <a:gd name="connsiteX612" fmla="*/ 746925 w 2647519"/>
              <a:gd name="connsiteY612" fmla="*/ 174307 h 2612594"/>
              <a:gd name="connsiteX613" fmla="*/ 728827 w 2647519"/>
              <a:gd name="connsiteY613" fmla="*/ 180974 h 2612594"/>
              <a:gd name="connsiteX614" fmla="*/ 712635 w 2647519"/>
              <a:gd name="connsiteY614" fmla="*/ 189547 h 2612594"/>
              <a:gd name="connsiteX615" fmla="*/ 682155 w 2647519"/>
              <a:gd name="connsiteY615" fmla="*/ 205739 h 2612594"/>
              <a:gd name="connsiteX616" fmla="*/ 634530 w 2647519"/>
              <a:gd name="connsiteY616" fmla="*/ 230504 h 2612594"/>
              <a:gd name="connsiteX617" fmla="*/ 598335 w 2647519"/>
              <a:gd name="connsiteY617" fmla="*/ 259079 h 2612594"/>
              <a:gd name="connsiteX618" fmla="*/ 493560 w 2647519"/>
              <a:gd name="connsiteY618" fmla="*/ 340994 h 2612594"/>
              <a:gd name="connsiteX619" fmla="*/ 471664 w 2647519"/>
              <a:gd name="connsiteY619" fmla="*/ 360034 h 2612594"/>
              <a:gd name="connsiteX620" fmla="*/ 450243 w 2647519"/>
              <a:gd name="connsiteY620" fmla="*/ 379593 h 2612594"/>
              <a:gd name="connsiteX621" fmla="*/ 450697 w 2647519"/>
              <a:gd name="connsiteY621" fmla="*/ 380047 h 2612594"/>
              <a:gd name="connsiteX622" fmla="*/ 285915 w 2647519"/>
              <a:gd name="connsiteY622" fmla="*/ 573404 h 2612594"/>
              <a:gd name="connsiteX623" fmla="*/ 252577 w 2647519"/>
              <a:gd name="connsiteY623" fmla="*/ 619124 h 2612594"/>
              <a:gd name="connsiteX624" fmla="*/ 237337 w 2647519"/>
              <a:gd name="connsiteY624" fmla="*/ 646747 h 2612594"/>
              <a:gd name="connsiteX625" fmla="*/ 222097 w 2647519"/>
              <a:gd name="connsiteY625" fmla="*/ 672464 h 2612594"/>
              <a:gd name="connsiteX626" fmla="*/ 193522 w 2647519"/>
              <a:gd name="connsiteY626" fmla="*/ 725804 h 2612594"/>
              <a:gd name="connsiteX627" fmla="*/ 162439 w 2647519"/>
              <a:gd name="connsiteY627" fmla="*/ 774784 h 2612594"/>
              <a:gd name="connsiteX628" fmla="*/ 162090 w 2647519"/>
              <a:gd name="connsiteY628" fmla="*/ 776287 h 2612594"/>
              <a:gd name="connsiteX629" fmla="*/ 151612 w 2647519"/>
              <a:gd name="connsiteY629" fmla="*/ 804862 h 2612594"/>
              <a:gd name="connsiteX630" fmla="*/ 143992 w 2647519"/>
              <a:gd name="connsiteY630" fmla="*/ 818197 h 2612594"/>
              <a:gd name="connsiteX631" fmla="*/ 142087 w 2647519"/>
              <a:gd name="connsiteY631" fmla="*/ 820102 h 2612594"/>
              <a:gd name="connsiteX632" fmla="*/ 133634 w 2647519"/>
              <a:gd name="connsiteY632" fmla="*/ 848201 h 2612594"/>
              <a:gd name="connsiteX633" fmla="*/ 131610 w 2647519"/>
              <a:gd name="connsiteY633" fmla="*/ 864870 h 2612594"/>
              <a:gd name="connsiteX634" fmla="*/ 129705 w 2647519"/>
              <a:gd name="connsiteY634" fmla="*/ 888682 h 2612594"/>
              <a:gd name="connsiteX635" fmla="*/ 116370 w 2647519"/>
              <a:gd name="connsiteY635" fmla="*/ 927735 h 2612594"/>
              <a:gd name="connsiteX636" fmla="*/ 103987 w 2647519"/>
              <a:gd name="connsiteY636" fmla="*/ 966787 h 2612594"/>
              <a:gd name="connsiteX637" fmla="*/ 90652 w 2647519"/>
              <a:gd name="connsiteY637" fmla="*/ 1023937 h 2612594"/>
              <a:gd name="connsiteX638" fmla="*/ 83032 w 2647519"/>
              <a:gd name="connsiteY638" fmla="*/ 1076325 h 2612594"/>
              <a:gd name="connsiteX639" fmla="*/ 78270 w 2647519"/>
              <a:gd name="connsiteY639" fmla="*/ 1128712 h 2612594"/>
              <a:gd name="connsiteX640" fmla="*/ 84937 w 2647519"/>
              <a:gd name="connsiteY640" fmla="*/ 1092517 h 2612594"/>
              <a:gd name="connsiteX641" fmla="*/ 85555 w 2647519"/>
              <a:gd name="connsiteY641" fmla="*/ 1089530 h 2612594"/>
              <a:gd name="connsiteX642" fmla="*/ 86842 w 2647519"/>
              <a:gd name="connsiteY642" fmla="*/ 1075372 h 2612594"/>
              <a:gd name="connsiteX643" fmla="*/ 94462 w 2647519"/>
              <a:gd name="connsiteY643" fmla="*/ 1022985 h 2612594"/>
              <a:gd name="connsiteX644" fmla="*/ 96848 w 2647519"/>
              <a:gd name="connsiteY644" fmla="*/ 1023781 h 2612594"/>
              <a:gd name="connsiteX645" fmla="*/ 97055 w 2647519"/>
              <a:gd name="connsiteY645" fmla="*/ 1022896 h 2612594"/>
              <a:gd name="connsiteX646" fmla="*/ 94463 w 2647519"/>
              <a:gd name="connsiteY646" fmla="*/ 1022032 h 2612594"/>
              <a:gd name="connsiteX647" fmla="*/ 107798 w 2647519"/>
              <a:gd name="connsiteY647" fmla="*/ 964882 h 2612594"/>
              <a:gd name="connsiteX648" fmla="*/ 120180 w 2647519"/>
              <a:gd name="connsiteY648" fmla="*/ 925829 h 2612594"/>
              <a:gd name="connsiteX649" fmla="*/ 133454 w 2647519"/>
              <a:gd name="connsiteY649" fmla="*/ 886956 h 2612594"/>
              <a:gd name="connsiteX650" fmla="*/ 132563 w 2647519"/>
              <a:gd name="connsiteY650" fmla="*/ 886777 h 2612594"/>
              <a:gd name="connsiteX651" fmla="*/ 134468 w 2647519"/>
              <a:gd name="connsiteY651" fmla="*/ 862965 h 2612594"/>
              <a:gd name="connsiteX652" fmla="*/ 144945 w 2647519"/>
              <a:gd name="connsiteY652" fmla="*/ 818197 h 2612594"/>
              <a:gd name="connsiteX653" fmla="*/ 152565 w 2647519"/>
              <a:gd name="connsiteY653" fmla="*/ 804862 h 2612594"/>
              <a:gd name="connsiteX654" fmla="*/ 152821 w 2647519"/>
              <a:gd name="connsiteY654" fmla="*/ 804166 h 2612594"/>
              <a:gd name="connsiteX655" fmla="*/ 163043 w 2647519"/>
              <a:gd name="connsiteY655" fmla="*/ 776287 h 2612594"/>
              <a:gd name="connsiteX656" fmla="*/ 194475 w 2647519"/>
              <a:gd name="connsiteY656" fmla="*/ 726757 h 2612594"/>
              <a:gd name="connsiteX657" fmla="*/ 223050 w 2647519"/>
              <a:gd name="connsiteY657" fmla="*/ 673417 h 2612594"/>
              <a:gd name="connsiteX658" fmla="*/ 238290 w 2647519"/>
              <a:gd name="connsiteY658" fmla="*/ 647700 h 2612594"/>
              <a:gd name="connsiteX659" fmla="*/ 253530 w 2647519"/>
              <a:gd name="connsiteY659" fmla="*/ 620077 h 2612594"/>
              <a:gd name="connsiteX660" fmla="*/ 286868 w 2647519"/>
              <a:gd name="connsiteY660" fmla="*/ 574357 h 2612594"/>
              <a:gd name="connsiteX661" fmla="*/ 451650 w 2647519"/>
              <a:gd name="connsiteY661" fmla="*/ 381000 h 2612594"/>
              <a:gd name="connsiteX662" fmla="*/ 495465 w 2647519"/>
              <a:gd name="connsiteY662" fmla="*/ 340995 h 2612594"/>
              <a:gd name="connsiteX663" fmla="*/ 600240 w 2647519"/>
              <a:gd name="connsiteY663" fmla="*/ 259080 h 2612594"/>
              <a:gd name="connsiteX664" fmla="*/ 636435 w 2647519"/>
              <a:gd name="connsiteY664" fmla="*/ 230505 h 2612594"/>
              <a:gd name="connsiteX665" fmla="*/ 684060 w 2647519"/>
              <a:gd name="connsiteY665" fmla="*/ 205740 h 2612594"/>
              <a:gd name="connsiteX666" fmla="*/ 714540 w 2647519"/>
              <a:gd name="connsiteY666" fmla="*/ 189547 h 2612594"/>
              <a:gd name="connsiteX667" fmla="*/ 730733 w 2647519"/>
              <a:gd name="connsiteY667" fmla="*/ 180975 h 2612594"/>
              <a:gd name="connsiteX668" fmla="*/ 748830 w 2647519"/>
              <a:gd name="connsiteY668" fmla="*/ 174307 h 2612594"/>
              <a:gd name="connsiteX669" fmla="*/ 808838 w 2647519"/>
              <a:gd name="connsiteY669" fmla="*/ 147637 h 2612594"/>
              <a:gd name="connsiteX670" fmla="*/ 974573 w 2647519"/>
              <a:gd name="connsiteY670" fmla="*/ 83820 h 2612594"/>
              <a:gd name="connsiteX671" fmla="*/ 1018388 w 2647519"/>
              <a:gd name="connsiteY671" fmla="*/ 78105 h 2612594"/>
              <a:gd name="connsiteX672" fmla="*/ 1049820 w 2647519"/>
              <a:gd name="connsiteY672" fmla="*/ 66675 h 2612594"/>
              <a:gd name="connsiteX673" fmla="*/ 1086015 w 2647519"/>
              <a:gd name="connsiteY673" fmla="*/ 57150 h 2612594"/>
              <a:gd name="connsiteX674" fmla="*/ 1162215 w 2647519"/>
              <a:gd name="connsiteY674" fmla="*/ 46672 h 2612594"/>
              <a:gd name="connsiteX675" fmla="*/ 1272229 w 2647519"/>
              <a:gd name="connsiteY675" fmla="*/ 41076 h 2612594"/>
              <a:gd name="connsiteX676" fmla="*/ 1360655 w 2647519"/>
              <a:gd name="connsiteY676" fmla="*/ 44043 h 2612594"/>
              <a:gd name="connsiteX677" fmla="*/ 1404150 w 2647519"/>
              <a:gd name="connsiteY677" fmla="*/ 0 h 2612594"/>
              <a:gd name="connsiteX678" fmla="*/ 1448917 w 2647519"/>
              <a:gd name="connsiteY678" fmla="*/ 2857 h 2612594"/>
              <a:gd name="connsiteX679" fmla="*/ 1494637 w 2647519"/>
              <a:gd name="connsiteY679" fmla="*/ 7620 h 2612594"/>
              <a:gd name="connsiteX680" fmla="*/ 1525117 w 2647519"/>
              <a:gd name="connsiteY680" fmla="*/ 15240 h 2612594"/>
              <a:gd name="connsiteX681" fmla="*/ 1545120 w 2647519"/>
              <a:gd name="connsiteY681" fmla="*/ 24765 h 2612594"/>
              <a:gd name="connsiteX682" fmla="*/ 1569885 w 2647519"/>
              <a:gd name="connsiteY682" fmla="*/ 20002 h 2612594"/>
              <a:gd name="connsiteX683" fmla="*/ 1607032 w 2647519"/>
              <a:gd name="connsiteY683" fmla="*/ 28575 h 2612594"/>
              <a:gd name="connsiteX684" fmla="*/ 1629892 w 2647519"/>
              <a:gd name="connsiteY684" fmla="*/ 35242 h 2612594"/>
              <a:gd name="connsiteX685" fmla="*/ 1628940 w 2647519"/>
              <a:gd name="connsiteY685" fmla="*/ 36195 h 2612594"/>
              <a:gd name="connsiteX686" fmla="*/ 1627987 w 2647519"/>
              <a:gd name="connsiteY686" fmla="*/ 42862 h 2612594"/>
              <a:gd name="connsiteX687" fmla="*/ 1588935 w 2647519"/>
              <a:gd name="connsiteY687" fmla="*/ 40005 h 2612594"/>
              <a:gd name="connsiteX688" fmla="*/ 1575600 w 2647519"/>
              <a:gd name="connsiteY688" fmla="*/ 36195 h 2612594"/>
              <a:gd name="connsiteX689" fmla="*/ 1562265 w 2647519"/>
              <a:gd name="connsiteY689" fmla="*/ 33337 h 2612594"/>
              <a:gd name="connsiteX690" fmla="*/ 1536547 w 2647519"/>
              <a:gd name="connsiteY690" fmla="*/ 27622 h 2612594"/>
              <a:gd name="connsiteX691" fmla="*/ 1510830 w 2647519"/>
              <a:gd name="connsiteY691" fmla="*/ 21907 h 2612594"/>
              <a:gd name="connsiteX692" fmla="*/ 1484160 w 2647519"/>
              <a:gd name="connsiteY692" fmla="*/ 18097 h 2612594"/>
              <a:gd name="connsiteX693" fmla="*/ 1454633 w 2647519"/>
              <a:gd name="connsiteY693" fmla="*/ 18097 h 2612594"/>
              <a:gd name="connsiteX694" fmla="*/ 1430820 w 2647519"/>
              <a:gd name="connsiteY694" fmla="*/ 18097 h 2612594"/>
              <a:gd name="connsiteX695" fmla="*/ 1393673 w 2647519"/>
              <a:gd name="connsiteY695" fmla="*/ 18097 h 2612594"/>
              <a:gd name="connsiteX696" fmla="*/ 1391928 w 2647519"/>
              <a:gd name="connsiteY696" fmla="*/ 17540 h 2612594"/>
              <a:gd name="connsiteX697" fmla="*/ 1375575 w 2647519"/>
              <a:gd name="connsiteY697" fmla="*/ 25717 h 2612594"/>
              <a:gd name="connsiteX698" fmla="*/ 1381290 w 2647519"/>
              <a:gd name="connsiteY698" fmla="*/ 35242 h 2612594"/>
              <a:gd name="connsiteX699" fmla="*/ 1438440 w 2647519"/>
              <a:gd name="connsiteY699" fmla="*/ 46672 h 2612594"/>
              <a:gd name="connsiteX700" fmla="*/ 1413008 w 2647519"/>
              <a:gd name="connsiteY700" fmla="*/ 47116 h 2612594"/>
              <a:gd name="connsiteX701" fmla="*/ 1413437 w 2647519"/>
              <a:gd name="connsiteY701" fmla="*/ 47149 h 2612594"/>
              <a:gd name="connsiteX702" fmla="*/ 1440345 w 2647519"/>
              <a:gd name="connsiteY702" fmla="*/ 46672 h 2612594"/>
              <a:gd name="connsiteX703" fmla="*/ 1463205 w 2647519"/>
              <a:gd name="connsiteY703" fmla="*/ 49530 h 2612594"/>
              <a:gd name="connsiteX704" fmla="*/ 1507020 w 2647519"/>
              <a:gd name="connsiteY704" fmla="*/ 58102 h 2612594"/>
              <a:gd name="connsiteX705" fmla="*/ 1527975 w 2647519"/>
              <a:gd name="connsiteY705" fmla="*/ 60960 h 2612594"/>
              <a:gd name="connsiteX706" fmla="*/ 1563218 w 2647519"/>
              <a:gd name="connsiteY706" fmla="*/ 68580 h 2612594"/>
              <a:gd name="connsiteX707" fmla="*/ 1599413 w 2647519"/>
              <a:gd name="connsiteY707" fmla="*/ 76200 h 2612594"/>
              <a:gd name="connsiteX708" fmla="*/ 1634655 w 2647519"/>
              <a:gd name="connsiteY708" fmla="*/ 84772 h 2612594"/>
              <a:gd name="connsiteX709" fmla="*/ 1669898 w 2647519"/>
              <a:gd name="connsiteY709" fmla="*/ 95250 h 2612594"/>
              <a:gd name="connsiteX710" fmla="*/ 1687043 w 2647519"/>
              <a:gd name="connsiteY710" fmla="*/ 100012 h 2612594"/>
              <a:gd name="connsiteX711" fmla="*/ 1704188 w 2647519"/>
              <a:gd name="connsiteY711" fmla="*/ 105727 h 2612594"/>
              <a:gd name="connsiteX712" fmla="*/ 1704409 w 2647519"/>
              <a:gd name="connsiteY712" fmla="*/ 105929 h 2612594"/>
              <a:gd name="connsiteX713" fmla="*/ 1716704 w 2647519"/>
              <a:gd name="connsiteY713" fmla="*/ 108049 h 2612594"/>
              <a:gd name="connsiteX714" fmla="*/ 1746499 w 2647519"/>
              <a:gd name="connsiteY714" fmla="*/ 119121 h 2612594"/>
              <a:gd name="connsiteX715" fmla="*/ 1750661 w 2647519"/>
              <a:gd name="connsiteY715" fmla="*/ 125427 h 2612594"/>
              <a:gd name="connsiteX716" fmla="*/ 1751813 w 2647519"/>
              <a:gd name="connsiteY716" fmla="*/ 125730 h 2612594"/>
              <a:gd name="connsiteX717" fmla="*/ 1778483 w 2647519"/>
              <a:gd name="connsiteY717" fmla="*/ 136207 h 2612594"/>
              <a:gd name="connsiteX718" fmla="*/ 1801343 w 2647519"/>
              <a:gd name="connsiteY718" fmla="*/ 145732 h 2612594"/>
              <a:gd name="connsiteX719" fmla="*/ 1824203 w 2647519"/>
              <a:gd name="connsiteY719" fmla="*/ 156210 h 2612594"/>
              <a:gd name="connsiteX720" fmla="*/ 1841348 w 2647519"/>
              <a:gd name="connsiteY720" fmla="*/ 165735 h 2612594"/>
              <a:gd name="connsiteX721" fmla="*/ 1852778 w 2647519"/>
              <a:gd name="connsiteY721" fmla="*/ 171450 h 2612594"/>
              <a:gd name="connsiteX722" fmla="*/ 1865160 w 2647519"/>
              <a:gd name="connsiteY722" fmla="*/ 178117 h 2612594"/>
              <a:gd name="connsiteX723" fmla="*/ 1907070 w 2647519"/>
              <a:gd name="connsiteY723" fmla="*/ 201930 h 2612594"/>
              <a:gd name="connsiteX724" fmla="*/ 1960410 w 2647519"/>
              <a:gd name="connsiteY724" fmla="*/ 236220 h 2612594"/>
              <a:gd name="connsiteX725" fmla="*/ 1988033 w 2647519"/>
              <a:gd name="connsiteY725" fmla="*/ 255270 h 2612594"/>
              <a:gd name="connsiteX726" fmla="*/ 1988832 w 2647519"/>
              <a:gd name="connsiteY726" fmla="*/ 255841 h 2612594"/>
              <a:gd name="connsiteX727" fmla="*/ 2002949 w 2647519"/>
              <a:gd name="connsiteY727" fmla="*/ 264417 h 2612594"/>
              <a:gd name="connsiteX728" fmla="*/ 2540483 w 2647519"/>
              <a:gd name="connsiteY728" fmla="*/ 1275397 h 2612594"/>
              <a:gd name="connsiteX729" fmla="*/ 2540080 w 2647519"/>
              <a:gd name="connsiteY729" fmla="*/ 1283368 h 2612594"/>
              <a:gd name="connsiteX730" fmla="*/ 2550960 w 2647519"/>
              <a:gd name="connsiteY730" fmla="*/ 1284922 h 2612594"/>
              <a:gd name="connsiteX731" fmla="*/ 2561437 w 2647519"/>
              <a:gd name="connsiteY731" fmla="*/ 1292542 h 2612594"/>
              <a:gd name="connsiteX732" fmla="*/ 2566200 w 2647519"/>
              <a:gd name="connsiteY732" fmla="*/ 1318259 h 2612594"/>
              <a:gd name="connsiteX733" fmla="*/ 2584297 w 2647519"/>
              <a:gd name="connsiteY733" fmla="*/ 1348739 h 2612594"/>
              <a:gd name="connsiteX734" fmla="*/ 2591918 w 2647519"/>
              <a:gd name="connsiteY734" fmla="*/ 1349432 h 2612594"/>
              <a:gd name="connsiteX735" fmla="*/ 2591918 w 2647519"/>
              <a:gd name="connsiteY735" fmla="*/ 1342072 h 2612594"/>
              <a:gd name="connsiteX736" fmla="*/ 2599661 w 2647519"/>
              <a:gd name="connsiteY736" fmla="*/ 1320563 h 2612594"/>
              <a:gd name="connsiteX737" fmla="*/ 2599537 w 2647519"/>
              <a:gd name="connsiteY737" fmla="*/ 1316355 h 2612594"/>
              <a:gd name="connsiteX738" fmla="*/ 2607157 w 2647519"/>
              <a:gd name="connsiteY738" fmla="*/ 1290637 h 2612594"/>
              <a:gd name="connsiteX739" fmla="*/ 2617635 w 2647519"/>
              <a:gd name="connsiteY739" fmla="*/ 1290637 h 2612594"/>
              <a:gd name="connsiteX740" fmla="*/ 2633827 w 2647519"/>
              <a:gd name="connsiteY740" fmla="*/ 1280160 h 2612594"/>
              <a:gd name="connsiteX741" fmla="*/ 2635732 w 2647519"/>
              <a:gd name="connsiteY741" fmla="*/ 1322070 h 2612594"/>
              <a:gd name="connsiteX742" fmla="*/ 2630970 w 2647519"/>
              <a:gd name="connsiteY742" fmla="*/ 1342072 h 2612594"/>
              <a:gd name="connsiteX743" fmla="*/ 2625255 w 2647519"/>
              <a:gd name="connsiteY743" fmla="*/ 1361122 h 2612594"/>
              <a:gd name="connsiteX744" fmla="*/ 2622397 w 2647519"/>
              <a:gd name="connsiteY744" fmla="*/ 1392555 h 2612594"/>
              <a:gd name="connsiteX745" fmla="*/ 2621445 w 2647519"/>
              <a:gd name="connsiteY745" fmla="*/ 1408747 h 2612594"/>
              <a:gd name="connsiteX746" fmla="*/ 2619540 w 2647519"/>
              <a:gd name="connsiteY746" fmla="*/ 1424940 h 2612594"/>
              <a:gd name="connsiteX747" fmla="*/ 2615478 w 2647519"/>
              <a:gd name="connsiteY747" fmla="*/ 1427648 h 2612594"/>
              <a:gd name="connsiteX748" fmla="*/ 2615730 w 2647519"/>
              <a:gd name="connsiteY748" fmla="*/ 1428749 h 2612594"/>
              <a:gd name="connsiteX749" fmla="*/ 2619621 w 2647519"/>
              <a:gd name="connsiteY749" fmla="*/ 1426155 h 2612594"/>
              <a:gd name="connsiteX750" fmla="*/ 2621445 w 2647519"/>
              <a:gd name="connsiteY750" fmla="*/ 1410652 h 2612594"/>
              <a:gd name="connsiteX751" fmla="*/ 2622397 w 2647519"/>
              <a:gd name="connsiteY751" fmla="*/ 1394460 h 2612594"/>
              <a:gd name="connsiteX752" fmla="*/ 2625255 w 2647519"/>
              <a:gd name="connsiteY752" fmla="*/ 1363027 h 2612594"/>
              <a:gd name="connsiteX753" fmla="*/ 2630970 w 2647519"/>
              <a:gd name="connsiteY753" fmla="*/ 1343977 h 2612594"/>
              <a:gd name="connsiteX754" fmla="*/ 2635732 w 2647519"/>
              <a:gd name="connsiteY754" fmla="*/ 1323975 h 2612594"/>
              <a:gd name="connsiteX755" fmla="*/ 2643352 w 2647519"/>
              <a:gd name="connsiteY755" fmla="*/ 1329690 h 2612594"/>
              <a:gd name="connsiteX756" fmla="*/ 2642400 w 2647519"/>
              <a:gd name="connsiteY756" fmla="*/ 1343977 h 2612594"/>
              <a:gd name="connsiteX757" fmla="*/ 2640495 w 2647519"/>
              <a:gd name="connsiteY757" fmla="*/ 1358265 h 2612594"/>
              <a:gd name="connsiteX758" fmla="*/ 2639542 w 2647519"/>
              <a:gd name="connsiteY758" fmla="*/ 1384935 h 2612594"/>
              <a:gd name="connsiteX759" fmla="*/ 2637637 w 2647519"/>
              <a:gd name="connsiteY759" fmla="*/ 1416367 h 2612594"/>
              <a:gd name="connsiteX760" fmla="*/ 2632875 w 2647519"/>
              <a:gd name="connsiteY760" fmla="*/ 1449705 h 2612594"/>
              <a:gd name="connsiteX761" fmla="*/ 2627160 w 2647519"/>
              <a:gd name="connsiteY761" fmla="*/ 1484947 h 2612594"/>
              <a:gd name="connsiteX762" fmla="*/ 2620492 w 2647519"/>
              <a:gd name="connsiteY762" fmla="*/ 1519237 h 2612594"/>
              <a:gd name="connsiteX763" fmla="*/ 2608110 w 2647519"/>
              <a:gd name="connsiteY763" fmla="*/ 1591627 h 2612594"/>
              <a:gd name="connsiteX764" fmla="*/ 2596680 w 2647519"/>
              <a:gd name="connsiteY764" fmla="*/ 1598295 h 2612594"/>
              <a:gd name="connsiteX765" fmla="*/ 2582392 w 2647519"/>
              <a:gd name="connsiteY765" fmla="*/ 1640205 h 2612594"/>
              <a:gd name="connsiteX766" fmla="*/ 2578582 w 2647519"/>
              <a:gd name="connsiteY766" fmla="*/ 1680210 h 2612594"/>
              <a:gd name="connsiteX767" fmla="*/ 2576677 w 2647519"/>
              <a:gd name="connsiteY767" fmla="*/ 1685925 h 2612594"/>
              <a:gd name="connsiteX768" fmla="*/ 2560485 w 2647519"/>
              <a:gd name="connsiteY768" fmla="*/ 1729740 h 2612594"/>
              <a:gd name="connsiteX769" fmla="*/ 2555722 w 2647519"/>
              <a:gd name="connsiteY769" fmla="*/ 1733550 h 2612594"/>
              <a:gd name="connsiteX770" fmla="*/ 2535720 w 2647519"/>
              <a:gd name="connsiteY770" fmla="*/ 1780222 h 2612594"/>
              <a:gd name="connsiteX771" fmla="*/ 2556675 w 2647519"/>
              <a:gd name="connsiteY771" fmla="*/ 1733550 h 2612594"/>
              <a:gd name="connsiteX772" fmla="*/ 2561437 w 2647519"/>
              <a:gd name="connsiteY772" fmla="*/ 1729740 h 2612594"/>
              <a:gd name="connsiteX773" fmla="*/ 2530957 w 2647519"/>
              <a:gd name="connsiteY773" fmla="*/ 1816417 h 2612594"/>
              <a:gd name="connsiteX774" fmla="*/ 2514765 w 2647519"/>
              <a:gd name="connsiteY774" fmla="*/ 1824990 h 2612594"/>
              <a:gd name="connsiteX775" fmla="*/ 2511407 w 2647519"/>
              <a:gd name="connsiteY775" fmla="*/ 1831707 h 2612594"/>
              <a:gd name="connsiteX776" fmla="*/ 2511908 w 2647519"/>
              <a:gd name="connsiteY776" fmla="*/ 1832609 h 2612594"/>
              <a:gd name="connsiteX777" fmla="*/ 2515718 w 2647519"/>
              <a:gd name="connsiteY777" fmla="*/ 1824989 h 2612594"/>
              <a:gd name="connsiteX778" fmla="*/ 2531910 w 2647519"/>
              <a:gd name="connsiteY778" fmla="*/ 1816417 h 2612594"/>
              <a:gd name="connsiteX779" fmla="*/ 2520480 w 2647519"/>
              <a:gd name="connsiteY779" fmla="*/ 1848802 h 2612594"/>
              <a:gd name="connsiteX780" fmla="*/ 2499525 w 2647519"/>
              <a:gd name="connsiteY780" fmla="*/ 1886902 h 2612594"/>
              <a:gd name="connsiteX781" fmla="*/ 2489048 w 2647519"/>
              <a:gd name="connsiteY781" fmla="*/ 1905952 h 2612594"/>
              <a:gd name="connsiteX782" fmla="*/ 2477618 w 2647519"/>
              <a:gd name="connsiteY782" fmla="*/ 1925002 h 2612594"/>
              <a:gd name="connsiteX783" fmla="*/ 2469045 w 2647519"/>
              <a:gd name="connsiteY783" fmla="*/ 1939289 h 2612594"/>
              <a:gd name="connsiteX784" fmla="*/ 2456663 w 2647519"/>
              <a:gd name="connsiteY784" fmla="*/ 1966912 h 2612594"/>
              <a:gd name="connsiteX785" fmla="*/ 2443328 w 2647519"/>
              <a:gd name="connsiteY785" fmla="*/ 1993582 h 2612594"/>
              <a:gd name="connsiteX786" fmla="*/ 2422373 w 2647519"/>
              <a:gd name="connsiteY786" fmla="*/ 2022157 h 2612594"/>
              <a:gd name="connsiteX787" fmla="*/ 2401418 w 2647519"/>
              <a:gd name="connsiteY787" fmla="*/ 2048827 h 2612594"/>
              <a:gd name="connsiteX788" fmla="*/ 2402291 w 2647519"/>
              <a:gd name="connsiteY788" fmla="*/ 2047029 h 2612594"/>
              <a:gd name="connsiteX789" fmla="*/ 2378557 w 2647519"/>
              <a:gd name="connsiteY789" fmla="*/ 2079307 h 2612594"/>
              <a:gd name="connsiteX790" fmla="*/ 2327122 w 2647519"/>
              <a:gd name="connsiteY790" fmla="*/ 2135505 h 2612594"/>
              <a:gd name="connsiteX791" fmla="*/ 2316995 w 2647519"/>
              <a:gd name="connsiteY791" fmla="*/ 2151085 h 2612594"/>
              <a:gd name="connsiteX792" fmla="*/ 2327122 w 2647519"/>
              <a:gd name="connsiteY792" fmla="*/ 2136457 h 2612594"/>
              <a:gd name="connsiteX793" fmla="*/ 2378557 w 2647519"/>
              <a:gd name="connsiteY793" fmla="*/ 2080259 h 2612594"/>
              <a:gd name="connsiteX794" fmla="*/ 2339505 w 2647519"/>
              <a:gd name="connsiteY794" fmla="*/ 2139314 h 2612594"/>
              <a:gd name="connsiteX795" fmla="*/ 2319383 w 2647519"/>
              <a:gd name="connsiteY795" fmla="*/ 2160388 h 2612594"/>
              <a:gd name="connsiteX796" fmla="*/ 2303229 w 2647519"/>
              <a:gd name="connsiteY796" fmla="*/ 2172263 h 2612594"/>
              <a:gd name="connsiteX797" fmla="*/ 2302357 w 2647519"/>
              <a:gd name="connsiteY797" fmla="*/ 2173605 h 2612594"/>
              <a:gd name="connsiteX798" fmla="*/ 2292258 w 2647519"/>
              <a:gd name="connsiteY798" fmla="*/ 2181374 h 2612594"/>
              <a:gd name="connsiteX799" fmla="*/ 2291880 w 2647519"/>
              <a:gd name="connsiteY799" fmla="*/ 2184082 h 2612594"/>
              <a:gd name="connsiteX800" fmla="*/ 2247112 w 2647519"/>
              <a:gd name="connsiteY800" fmla="*/ 2229802 h 2612594"/>
              <a:gd name="connsiteX801" fmla="*/ 2199487 w 2647519"/>
              <a:gd name="connsiteY801" fmla="*/ 2273617 h 2612594"/>
              <a:gd name="connsiteX802" fmla="*/ 2197284 w 2647519"/>
              <a:gd name="connsiteY802" fmla="*/ 2275215 h 2612594"/>
              <a:gd name="connsiteX803" fmla="*/ 2181390 w 2647519"/>
              <a:gd name="connsiteY803" fmla="*/ 2295524 h 2612594"/>
              <a:gd name="connsiteX804" fmla="*/ 2143290 w 2647519"/>
              <a:gd name="connsiteY804" fmla="*/ 2324099 h 2612594"/>
              <a:gd name="connsiteX805" fmla="*/ 2107680 w 2647519"/>
              <a:gd name="connsiteY805" fmla="*/ 2350806 h 2612594"/>
              <a:gd name="connsiteX806" fmla="*/ 2107553 w 2647519"/>
              <a:gd name="connsiteY806" fmla="*/ 2350961 h 2612594"/>
              <a:gd name="connsiteX807" fmla="*/ 2143290 w 2647519"/>
              <a:gd name="connsiteY807" fmla="*/ 2325052 h 2612594"/>
              <a:gd name="connsiteX808" fmla="*/ 2181390 w 2647519"/>
              <a:gd name="connsiteY808" fmla="*/ 2296477 h 2612594"/>
              <a:gd name="connsiteX809" fmla="*/ 2149957 w 2647519"/>
              <a:gd name="connsiteY809" fmla="*/ 2327909 h 2612594"/>
              <a:gd name="connsiteX810" fmla="*/ 2124359 w 2647519"/>
              <a:gd name="connsiteY810" fmla="*/ 2344578 h 2612594"/>
              <a:gd name="connsiteX811" fmla="*/ 2106651 w 2647519"/>
              <a:gd name="connsiteY811" fmla="*/ 2352057 h 2612594"/>
              <a:gd name="connsiteX812" fmla="*/ 2106142 w 2647519"/>
              <a:gd name="connsiteY812" fmla="*/ 2352675 h 2612594"/>
              <a:gd name="connsiteX813" fmla="*/ 2087092 w 2647519"/>
              <a:gd name="connsiteY813" fmla="*/ 2365057 h 2612594"/>
              <a:gd name="connsiteX814" fmla="*/ 2079913 w 2647519"/>
              <a:gd name="connsiteY814" fmla="*/ 2368384 h 2612594"/>
              <a:gd name="connsiteX815" fmla="*/ 2061852 w 2647519"/>
              <a:gd name="connsiteY815" fmla="*/ 2383036 h 2612594"/>
              <a:gd name="connsiteX816" fmla="*/ 2044230 w 2647519"/>
              <a:gd name="connsiteY816" fmla="*/ 2395537 h 2612594"/>
              <a:gd name="connsiteX817" fmla="*/ 2017560 w 2647519"/>
              <a:gd name="connsiteY817" fmla="*/ 2412682 h 2612594"/>
              <a:gd name="connsiteX818" fmla="*/ 2008988 w 2647519"/>
              <a:gd name="connsiteY818" fmla="*/ 2413635 h 2612594"/>
              <a:gd name="connsiteX819" fmla="*/ 1999459 w 2647519"/>
              <a:gd name="connsiteY819" fmla="*/ 2417870 h 2612594"/>
              <a:gd name="connsiteX820" fmla="*/ 1997978 w 2647519"/>
              <a:gd name="connsiteY820" fmla="*/ 2418994 h 2612594"/>
              <a:gd name="connsiteX821" fmla="*/ 2009940 w 2647519"/>
              <a:gd name="connsiteY821" fmla="*/ 2414587 h 2612594"/>
              <a:gd name="connsiteX822" fmla="*/ 2018513 w 2647519"/>
              <a:gd name="connsiteY822" fmla="*/ 2413635 h 2612594"/>
              <a:gd name="connsiteX823" fmla="*/ 1984223 w 2647519"/>
              <a:gd name="connsiteY823" fmla="*/ 2439352 h 2612594"/>
              <a:gd name="connsiteX824" fmla="*/ 1962315 w 2647519"/>
              <a:gd name="connsiteY824" fmla="*/ 2450783 h 2612594"/>
              <a:gd name="connsiteX825" fmla="*/ 1940408 w 2647519"/>
              <a:gd name="connsiteY825" fmla="*/ 2461260 h 2612594"/>
              <a:gd name="connsiteX826" fmla="*/ 1924934 w 2647519"/>
              <a:gd name="connsiteY826" fmla="*/ 2463581 h 2612594"/>
              <a:gd name="connsiteX827" fmla="*/ 1922310 w 2647519"/>
              <a:gd name="connsiteY827" fmla="*/ 2465070 h 2612594"/>
              <a:gd name="connsiteX828" fmla="*/ 1849920 w 2647519"/>
              <a:gd name="connsiteY828" fmla="*/ 2496502 h 2612594"/>
              <a:gd name="connsiteX829" fmla="*/ 1846229 w 2647519"/>
              <a:gd name="connsiteY829" fmla="*/ 2497341 h 2612594"/>
              <a:gd name="connsiteX830" fmla="*/ 1824203 w 2647519"/>
              <a:gd name="connsiteY830" fmla="*/ 2511742 h 2612594"/>
              <a:gd name="connsiteX831" fmla="*/ 1836585 w 2647519"/>
              <a:gd name="connsiteY831" fmla="*/ 2515552 h 2612594"/>
              <a:gd name="connsiteX832" fmla="*/ 1790865 w 2647519"/>
              <a:gd name="connsiteY832" fmla="*/ 2535555 h 2612594"/>
              <a:gd name="connsiteX833" fmla="*/ 1794675 w 2647519"/>
              <a:gd name="connsiteY833" fmla="*/ 2522220 h 2612594"/>
              <a:gd name="connsiteX834" fmla="*/ 1779435 w 2647519"/>
              <a:gd name="connsiteY834" fmla="*/ 2527935 h 2612594"/>
              <a:gd name="connsiteX835" fmla="*/ 1765148 w 2647519"/>
              <a:gd name="connsiteY835" fmla="*/ 2532697 h 2612594"/>
              <a:gd name="connsiteX836" fmla="*/ 1735620 w 2647519"/>
              <a:gd name="connsiteY836" fmla="*/ 2542222 h 2612594"/>
              <a:gd name="connsiteX837" fmla="*/ 1731675 w 2647519"/>
              <a:gd name="connsiteY837" fmla="*/ 2537487 h 2612594"/>
              <a:gd name="connsiteX838" fmla="*/ 1717522 w 2647519"/>
              <a:gd name="connsiteY838" fmla="*/ 2540317 h 2612594"/>
              <a:gd name="connsiteX839" fmla="*/ 1700377 w 2647519"/>
              <a:gd name="connsiteY839" fmla="*/ 2544127 h 2612594"/>
              <a:gd name="connsiteX840" fmla="*/ 1665135 w 2647519"/>
              <a:gd name="connsiteY840" fmla="*/ 2552700 h 2612594"/>
              <a:gd name="connsiteX841" fmla="*/ 1663973 w 2647519"/>
              <a:gd name="connsiteY841" fmla="*/ 2553240 h 2612594"/>
              <a:gd name="connsiteX842" fmla="*/ 1697520 w 2647519"/>
              <a:gd name="connsiteY842" fmla="*/ 2545079 h 2612594"/>
              <a:gd name="connsiteX843" fmla="*/ 1714665 w 2647519"/>
              <a:gd name="connsiteY843" fmla="*/ 2541269 h 2612594"/>
              <a:gd name="connsiteX844" fmla="*/ 1728952 w 2647519"/>
              <a:gd name="connsiteY844" fmla="*/ 2538412 h 2612594"/>
              <a:gd name="connsiteX845" fmla="*/ 1734667 w 2647519"/>
              <a:gd name="connsiteY845" fmla="*/ 2543174 h 2612594"/>
              <a:gd name="connsiteX846" fmla="*/ 1764195 w 2647519"/>
              <a:gd name="connsiteY846" fmla="*/ 2533649 h 2612594"/>
              <a:gd name="connsiteX847" fmla="*/ 1778482 w 2647519"/>
              <a:gd name="connsiteY847" fmla="*/ 2528887 h 2612594"/>
              <a:gd name="connsiteX848" fmla="*/ 1793722 w 2647519"/>
              <a:gd name="connsiteY848" fmla="*/ 2523172 h 2612594"/>
              <a:gd name="connsiteX849" fmla="*/ 1789912 w 2647519"/>
              <a:gd name="connsiteY849" fmla="*/ 2536507 h 2612594"/>
              <a:gd name="connsiteX850" fmla="*/ 1749907 w 2647519"/>
              <a:gd name="connsiteY850" fmla="*/ 2555557 h 2612594"/>
              <a:gd name="connsiteX851" fmla="*/ 1747946 w 2647519"/>
              <a:gd name="connsiteY851" fmla="*/ 2555008 h 2612594"/>
              <a:gd name="connsiteX852" fmla="*/ 1720380 w 2647519"/>
              <a:gd name="connsiteY852" fmla="*/ 2566034 h 2612594"/>
              <a:gd name="connsiteX853" fmla="*/ 1697520 w 2647519"/>
              <a:gd name="connsiteY853" fmla="*/ 2572702 h 2612594"/>
              <a:gd name="connsiteX854" fmla="*/ 1663230 w 2647519"/>
              <a:gd name="connsiteY854" fmla="*/ 2581274 h 2612594"/>
              <a:gd name="connsiteX855" fmla="*/ 1649062 w 2647519"/>
              <a:gd name="connsiteY855" fmla="*/ 2580084 h 2612594"/>
              <a:gd name="connsiteX856" fmla="*/ 1619428 w 2647519"/>
              <a:gd name="connsiteY856" fmla="*/ 2585850 h 2612594"/>
              <a:gd name="connsiteX857" fmla="*/ 1618462 w 2647519"/>
              <a:gd name="connsiteY857" fmla="*/ 2587942 h 2612594"/>
              <a:gd name="connsiteX858" fmla="*/ 1539405 w 2647519"/>
              <a:gd name="connsiteY858" fmla="*/ 2603182 h 2612594"/>
              <a:gd name="connsiteX859" fmla="*/ 1521307 w 2647519"/>
              <a:gd name="connsiteY859" fmla="*/ 2598419 h 2612594"/>
              <a:gd name="connsiteX860" fmla="*/ 1506067 w 2647519"/>
              <a:gd name="connsiteY860" fmla="*/ 2598419 h 2612594"/>
              <a:gd name="connsiteX861" fmla="*/ 1479397 w 2647519"/>
              <a:gd name="connsiteY861" fmla="*/ 2606992 h 2612594"/>
              <a:gd name="connsiteX862" fmla="*/ 1455585 w 2647519"/>
              <a:gd name="connsiteY862" fmla="*/ 2608897 h 2612594"/>
              <a:gd name="connsiteX863" fmla="*/ 1431772 w 2647519"/>
              <a:gd name="connsiteY863" fmla="*/ 2609849 h 2612594"/>
              <a:gd name="connsiteX864" fmla="*/ 1429185 w 2647519"/>
              <a:gd name="connsiteY864" fmla="*/ 2608741 h 2612594"/>
              <a:gd name="connsiteX865" fmla="*/ 1407484 w 2647519"/>
              <a:gd name="connsiteY865" fmla="*/ 2612588 h 2612594"/>
              <a:gd name="connsiteX866" fmla="*/ 1381290 w 2647519"/>
              <a:gd name="connsiteY866" fmla="*/ 2607944 h 2612594"/>
              <a:gd name="connsiteX867" fmla="*/ 1382243 w 2647519"/>
              <a:gd name="connsiteY867" fmla="*/ 2606992 h 2612594"/>
              <a:gd name="connsiteX868" fmla="*/ 1387005 w 2647519"/>
              <a:gd name="connsiteY868" fmla="*/ 2600324 h 2612594"/>
              <a:gd name="connsiteX869" fmla="*/ 1365098 w 2647519"/>
              <a:gd name="connsiteY869" fmla="*/ 2597467 h 2612594"/>
              <a:gd name="connsiteX870" fmla="*/ 1375575 w 2647519"/>
              <a:gd name="connsiteY870" fmla="*/ 2591752 h 2612594"/>
              <a:gd name="connsiteX871" fmla="*/ 1407008 w 2647519"/>
              <a:gd name="connsiteY871" fmla="*/ 2590799 h 2612594"/>
              <a:gd name="connsiteX872" fmla="*/ 1437488 w 2647519"/>
              <a:gd name="connsiteY872" fmla="*/ 2589847 h 2612594"/>
              <a:gd name="connsiteX873" fmla="*/ 1481302 w 2647519"/>
              <a:gd name="connsiteY873" fmla="*/ 2590799 h 2612594"/>
              <a:gd name="connsiteX874" fmla="*/ 1511782 w 2647519"/>
              <a:gd name="connsiteY874" fmla="*/ 2587942 h 2612594"/>
              <a:gd name="connsiteX875" fmla="*/ 1568932 w 2647519"/>
              <a:gd name="connsiteY875" fmla="*/ 2575559 h 2612594"/>
              <a:gd name="connsiteX876" fmla="*/ 1607032 w 2647519"/>
              <a:gd name="connsiteY876" fmla="*/ 2566987 h 2612594"/>
              <a:gd name="connsiteX877" fmla="*/ 1635607 w 2647519"/>
              <a:gd name="connsiteY877" fmla="*/ 2566034 h 2612594"/>
              <a:gd name="connsiteX878" fmla="*/ 1637595 w 2647519"/>
              <a:gd name="connsiteY878" fmla="*/ 2565111 h 2612594"/>
              <a:gd name="connsiteX879" fmla="*/ 1609890 w 2647519"/>
              <a:gd name="connsiteY879" fmla="*/ 2566035 h 2612594"/>
              <a:gd name="connsiteX880" fmla="*/ 1571790 w 2647519"/>
              <a:gd name="connsiteY880" fmla="*/ 2574607 h 2612594"/>
              <a:gd name="connsiteX881" fmla="*/ 1514640 w 2647519"/>
              <a:gd name="connsiteY881" fmla="*/ 2586990 h 2612594"/>
              <a:gd name="connsiteX882" fmla="*/ 1484160 w 2647519"/>
              <a:gd name="connsiteY882" fmla="*/ 2589847 h 2612594"/>
              <a:gd name="connsiteX883" fmla="*/ 1440345 w 2647519"/>
              <a:gd name="connsiteY883" fmla="*/ 2588895 h 2612594"/>
              <a:gd name="connsiteX884" fmla="*/ 1409865 w 2647519"/>
              <a:gd name="connsiteY884" fmla="*/ 2589847 h 2612594"/>
              <a:gd name="connsiteX885" fmla="*/ 1378432 w 2647519"/>
              <a:gd name="connsiteY885" fmla="*/ 2590800 h 2612594"/>
              <a:gd name="connsiteX886" fmla="*/ 1379385 w 2647519"/>
              <a:gd name="connsiteY886" fmla="*/ 2586990 h 2612594"/>
              <a:gd name="connsiteX887" fmla="*/ 1386052 w 2647519"/>
              <a:gd name="connsiteY887" fmla="*/ 2577465 h 2612594"/>
              <a:gd name="connsiteX888" fmla="*/ 1679422 w 2647519"/>
              <a:gd name="connsiteY888" fmla="*/ 2528887 h 2612594"/>
              <a:gd name="connsiteX889" fmla="*/ 1878495 w 2647519"/>
              <a:gd name="connsiteY889" fmla="*/ 2453640 h 2612594"/>
              <a:gd name="connsiteX890" fmla="*/ 1930882 w 2647519"/>
              <a:gd name="connsiteY890" fmla="*/ 2426017 h 2612594"/>
              <a:gd name="connsiteX891" fmla="*/ 1960410 w 2647519"/>
              <a:gd name="connsiteY891" fmla="*/ 2410777 h 2612594"/>
              <a:gd name="connsiteX892" fmla="*/ 1990890 w 2647519"/>
              <a:gd name="connsiteY892" fmla="*/ 2394585 h 2612594"/>
              <a:gd name="connsiteX893" fmla="*/ 2048040 w 2647519"/>
              <a:gd name="connsiteY893" fmla="*/ 2360295 h 2612594"/>
              <a:gd name="connsiteX894" fmla="*/ 2093760 w 2647519"/>
              <a:gd name="connsiteY894" fmla="*/ 2325052 h 2612594"/>
              <a:gd name="connsiteX895" fmla="*/ 2179485 w 2647519"/>
              <a:gd name="connsiteY895" fmla="*/ 2258377 h 2612594"/>
              <a:gd name="connsiteX896" fmla="*/ 2203297 w 2647519"/>
              <a:gd name="connsiteY896" fmla="*/ 2239327 h 2612594"/>
              <a:gd name="connsiteX897" fmla="*/ 2226157 w 2647519"/>
              <a:gd name="connsiteY897" fmla="*/ 2219325 h 2612594"/>
              <a:gd name="connsiteX898" fmla="*/ 2260447 w 2647519"/>
              <a:gd name="connsiteY898" fmla="*/ 2187892 h 2612594"/>
              <a:gd name="connsiteX899" fmla="*/ 2274735 w 2647519"/>
              <a:gd name="connsiteY899" fmla="*/ 2164080 h 2612594"/>
              <a:gd name="connsiteX900" fmla="*/ 2295258 w 2647519"/>
              <a:gd name="connsiteY900" fmla="*/ 2145267 h 2612594"/>
              <a:gd name="connsiteX901" fmla="*/ 2295423 w 2647519"/>
              <a:gd name="connsiteY901" fmla="*/ 2144085 h 2612594"/>
              <a:gd name="connsiteX902" fmla="*/ 2275688 w 2647519"/>
              <a:gd name="connsiteY902" fmla="*/ 2162175 h 2612594"/>
              <a:gd name="connsiteX903" fmla="*/ 2261400 w 2647519"/>
              <a:gd name="connsiteY903" fmla="*/ 2185987 h 2612594"/>
              <a:gd name="connsiteX904" fmla="*/ 2227110 w 2647519"/>
              <a:gd name="connsiteY904" fmla="*/ 2217420 h 2612594"/>
              <a:gd name="connsiteX905" fmla="*/ 2204250 w 2647519"/>
              <a:gd name="connsiteY905" fmla="*/ 2237422 h 2612594"/>
              <a:gd name="connsiteX906" fmla="*/ 2180438 w 2647519"/>
              <a:gd name="connsiteY906" fmla="*/ 2256472 h 2612594"/>
              <a:gd name="connsiteX907" fmla="*/ 2094713 w 2647519"/>
              <a:gd name="connsiteY907" fmla="*/ 2323147 h 2612594"/>
              <a:gd name="connsiteX908" fmla="*/ 2048993 w 2647519"/>
              <a:gd name="connsiteY908" fmla="*/ 2358390 h 2612594"/>
              <a:gd name="connsiteX909" fmla="*/ 1991843 w 2647519"/>
              <a:gd name="connsiteY909" fmla="*/ 2392680 h 2612594"/>
              <a:gd name="connsiteX910" fmla="*/ 1961363 w 2647519"/>
              <a:gd name="connsiteY910" fmla="*/ 2408872 h 2612594"/>
              <a:gd name="connsiteX911" fmla="*/ 1931835 w 2647519"/>
              <a:gd name="connsiteY911" fmla="*/ 2424112 h 2612594"/>
              <a:gd name="connsiteX912" fmla="*/ 1879448 w 2647519"/>
              <a:gd name="connsiteY912" fmla="*/ 2451735 h 2612594"/>
              <a:gd name="connsiteX913" fmla="*/ 1680375 w 2647519"/>
              <a:gd name="connsiteY913" fmla="*/ 2526982 h 2612594"/>
              <a:gd name="connsiteX914" fmla="*/ 1387005 w 2647519"/>
              <a:gd name="connsiteY914" fmla="*/ 2575560 h 2612594"/>
              <a:gd name="connsiteX915" fmla="*/ 1365098 w 2647519"/>
              <a:gd name="connsiteY915" fmla="*/ 2575560 h 2612594"/>
              <a:gd name="connsiteX916" fmla="*/ 1362240 w 2647519"/>
              <a:gd name="connsiteY916" fmla="*/ 2567940 h 2612594"/>
              <a:gd name="connsiteX917" fmla="*/ 1339380 w 2647519"/>
              <a:gd name="connsiteY917" fmla="*/ 2566987 h 2612594"/>
              <a:gd name="connsiteX918" fmla="*/ 1318425 w 2647519"/>
              <a:gd name="connsiteY918" fmla="*/ 2575560 h 2612594"/>
              <a:gd name="connsiteX919" fmla="*/ 1257465 w 2647519"/>
              <a:gd name="connsiteY919" fmla="*/ 2576512 h 2612594"/>
              <a:gd name="connsiteX920" fmla="*/ 1212698 w 2647519"/>
              <a:gd name="connsiteY920" fmla="*/ 2574607 h 2612594"/>
              <a:gd name="connsiteX921" fmla="*/ 1190790 w 2647519"/>
              <a:gd name="connsiteY921" fmla="*/ 2572702 h 2612594"/>
              <a:gd name="connsiteX922" fmla="*/ 1168883 w 2647519"/>
              <a:gd name="connsiteY922" fmla="*/ 2568892 h 2612594"/>
              <a:gd name="connsiteX923" fmla="*/ 1182079 w 2647519"/>
              <a:gd name="connsiteY923" fmla="*/ 2554816 h 2612594"/>
              <a:gd name="connsiteX924" fmla="*/ 1179360 w 2647519"/>
              <a:gd name="connsiteY924" fmla="*/ 2555557 h 2612594"/>
              <a:gd name="connsiteX925" fmla="*/ 1130192 w 2647519"/>
              <a:gd name="connsiteY925" fmla="*/ 2546452 h 2612594"/>
              <a:gd name="connsiteX926" fmla="*/ 1127925 w 2647519"/>
              <a:gd name="connsiteY926" fmla="*/ 2546985 h 2612594"/>
              <a:gd name="connsiteX927" fmla="*/ 1033628 w 2647519"/>
              <a:gd name="connsiteY927" fmla="*/ 2529840 h 2612594"/>
              <a:gd name="connsiteX928" fmla="*/ 996480 w 2647519"/>
              <a:gd name="connsiteY928" fmla="*/ 2522220 h 2612594"/>
              <a:gd name="connsiteX929" fmla="*/ 964095 w 2647519"/>
              <a:gd name="connsiteY929" fmla="*/ 2516505 h 2612594"/>
              <a:gd name="connsiteX930" fmla="*/ 925043 w 2647519"/>
              <a:gd name="connsiteY930" fmla="*/ 2498407 h 2612594"/>
              <a:gd name="connsiteX931" fmla="*/ 876465 w 2647519"/>
              <a:gd name="connsiteY931" fmla="*/ 2480310 h 2612594"/>
              <a:gd name="connsiteX932" fmla="*/ 825983 w 2647519"/>
              <a:gd name="connsiteY932" fmla="*/ 2460307 h 2612594"/>
              <a:gd name="connsiteX933" fmla="*/ 834555 w 2647519"/>
              <a:gd name="connsiteY933" fmla="*/ 2453640 h 2612594"/>
              <a:gd name="connsiteX934" fmla="*/ 869798 w 2647519"/>
              <a:gd name="connsiteY934" fmla="*/ 2460307 h 2612594"/>
              <a:gd name="connsiteX935" fmla="*/ 885038 w 2647519"/>
              <a:gd name="connsiteY935" fmla="*/ 2473642 h 2612594"/>
              <a:gd name="connsiteX936" fmla="*/ 937425 w 2647519"/>
              <a:gd name="connsiteY936" fmla="*/ 2488882 h 2612594"/>
              <a:gd name="connsiteX937" fmla="*/ 1041248 w 2647519"/>
              <a:gd name="connsiteY937" fmla="*/ 2515552 h 2612594"/>
              <a:gd name="connsiteX938" fmla="*/ 1066965 w 2647519"/>
              <a:gd name="connsiteY938" fmla="*/ 2520315 h 2612594"/>
              <a:gd name="connsiteX939" fmla="*/ 1094588 w 2647519"/>
              <a:gd name="connsiteY939" fmla="*/ 2525077 h 2612594"/>
              <a:gd name="connsiteX940" fmla="*/ 1125068 w 2647519"/>
              <a:gd name="connsiteY940" fmla="*/ 2531745 h 2612594"/>
              <a:gd name="connsiteX941" fmla="*/ 1158657 w 2647519"/>
              <a:gd name="connsiteY941" fmla="*/ 2539008 h 2612594"/>
              <a:gd name="connsiteX942" fmla="*/ 1161262 w 2647519"/>
              <a:gd name="connsiteY942" fmla="*/ 2538412 h 2612594"/>
              <a:gd name="connsiteX943" fmla="*/ 1192695 w 2647519"/>
              <a:gd name="connsiteY943" fmla="*/ 2543175 h 2612594"/>
              <a:gd name="connsiteX944" fmla="*/ 1193647 w 2647519"/>
              <a:gd name="connsiteY944" fmla="*/ 2541270 h 2612594"/>
              <a:gd name="connsiteX945" fmla="*/ 1239367 w 2647519"/>
              <a:gd name="connsiteY945" fmla="*/ 2543175 h 2612594"/>
              <a:gd name="connsiteX946" fmla="*/ 1246987 w 2647519"/>
              <a:gd name="connsiteY946" fmla="*/ 2544127 h 2612594"/>
              <a:gd name="connsiteX947" fmla="*/ 1317472 w 2647519"/>
              <a:gd name="connsiteY947" fmla="*/ 2544127 h 2612594"/>
              <a:gd name="connsiteX948" fmla="*/ 1368907 w 2647519"/>
              <a:gd name="connsiteY948" fmla="*/ 2546032 h 2612594"/>
              <a:gd name="connsiteX949" fmla="*/ 1429867 w 2647519"/>
              <a:gd name="connsiteY949" fmla="*/ 2541270 h 2612594"/>
              <a:gd name="connsiteX950" fmla="*/ 1437487 w 2647519"/>
              <a:gd name="connsiteY950" fmla="*/ 2541270 h 2612594"/>
              <a:gd name="connsiteX951" fmla="*/ 1440345 w 2647519"/>
              <a:gd name="connsiteY951" fmla="*/ 2548890 h 2612594"/>
              <a:gd name="connsiteX952" fmla="*/ 1500352 w 2647519"/>
              <a:gd name="connsiteY952" fmla="*/ 2541270 h 2612594"/>
              <a:gd name="connsiteX953" fmla="*/ 1540357 w 2647519"/>
              <a:gd name="connsiteY953" fmla="*/ 2531745 h 2612594"/>
              <a:gd name="connsiteX954" fmla="*/ 1563217 w 2647519"/>
              <a:gd name="connsiteY954" fmla="*/ 2527935 h 2612594"/>
              <a:gd name="connsiteX955" fmla="*/ 1577505 w 2647519"/>
              <a:gd name="connsiteY955" fmla="*/ 2526030 h 2612594"/>
              <a:gd name="connsiteX956" fmla="*/ 1608937 w 2647519"/>
              <a:gd name="connsiteY956" fmla="*/ 2518410 h 2612594"/>
              <a:gd name="connsiteX957" fmla="*/ 1634655 w 2647519"/>
              <a:gd name="connsiteY957" fmla="*/ 2512695 h 2612594"/>
              <a:gd name="connsiteX958" fmla="*/ 1660372 w 2647519"/>
              <a:gd name="connsiteY958" fmla="*/ 2506027 h 2612594"/>
              <a:gd name="connsiteX959" fmla="*/ 1707545 w 2647519"/>
              <a:gd name="connsiteY959" fmla="*/ 2497863 h 2612594"/>
              <a:gd name="connsiteX960" fmla="*/ 1713713 w 2647519"/>
              <a:gd name="connsiteY960" fmla="*/ 2495550 h 2612594"/>
              <a:gd name="connsiteX961" fmla="*/ 1664183 w 2647519"/>
              <a:gd name="connsiteY961" fmla="*/ 2504122 h 2612594"/>
              <a:gd name="connsiteX962" fmla="*/ 1638465 w 2647519"/>
              <a:gd name="connsiteY962" fmla="*/ 2510790 h 2612594"/>
              <a:gd name="connsiteX963" fmla="*/ 1612748 w 2647519"/>
              <a:gd name="connsiteY963" fmla="*/ 2516505 h 2612594"/>
              <a:gd name="connsiteX964" fmla="*/ 1581315 w 2647519"/>
              <a:gd name="connsiteY964" fmla="*/ 2524125 h 2612594"/>
              <a:gd name="connsiteX965" fmla="*/ 1567028 w 2647519"/>
              <a:gd name="connsiteY965" fmla="*/ 2526030 h 2612594"/>
              <a:gd name="connsiteX966" fmla="*/ 1544168 w 2647519"/>
              <a:gd name="connsiteY966" fmla="*/ 2529840 h 2612594"/>
              <a:gd name="connsiteX967" fmla="*/ 1482255 w 2647519"/>
              <a:gd name="connsiteY967" fmla="*/ 2535555 h 2612594"/>
              <a:gd name="connsiteX968" fmla="*/ 1440345 w 2647519"/>
              <a:gd name="connsiteY968" fmla="*/ 2539365 h 2612594"/>
              <a:gd name="connsiteX969" fmla="*/ 1432725 w 2647519"/>
              <a:gd name="connsiteY969" fmla="*/ 2539365 h 2612594"/>
              <a:gd name="connsiteX970" fmla="*/ 1371765 w 2647519"/>
              <a:gd name="connsiteY970" fmla="*/ 2544127 h 2612594"/>
              <a:gd name="connsiteX971" fmla="*/ 1320330 w 2647519"/>
              <a:gd name="connsiteY971" fmla="*/ 2542222 h 2612594"/>
              <a:gd name="connsiteX972" fmla="*/ 1249845 w 2647519"/>
              <a:gd name="connsiteY972" fmla="*/ 2542222 h 2612594"/>
              <a:gd name="connsiteX973" fmla="*/ 1242225 w 2647519"/>
              <a:gd name="connsiteY973" fmla="*/ 2541270 h 2612594"/>
              <a:gd name="connsiteX974" fmla="*/ 1212698 w 2647519"/>
              <a:gd name="connsiteY974" fmla="*/ 2528887 h 2612594"/>
              <a:gd name="connsiteX975" fmla="*/ 1196505 w 2647519"/>
              <a:gd name="connsiteY975" fmla="*/ 2539365 h 2612594"/>
              <a:gd name="connsiteX976" fmla="*/ 1196464 w 2647519"/>
              <a:gd name="connsiteY976" fmla="*/ 2539447 h 2612594"/>
              <a:gd name="connsiteX977" fmla="*/ 1209840 w 2647519"/>
              <a:gd name="connsiteY977" fmla="*/ 2530792 h 2612594"/>
              <a:gd name="connsiteX978" fmla="*/ 1239368 w 2647519"/>
              <a:gd name="connsiteY978" fmla="*/ 2543174 h 2612594"/>
              <a:gd name="connsiteX979" fmla="*/ 1193648 w 2647519"/>
              <a:gd name="connsiteY979" fmla="*/ 2541269 h 2612594"/>
              <a:gd name="connsiteX980" fmla="*/ 1194008 w 2647519"/>
              <a:gd name="connsiteY980" fmla="*/ 2541036 h 2612594"/>
              <a:gd name="connsiteX981" fmla="*/ 1164120 w 2647519"/>
              <a:gd name="connsiteY981" fmla="*/ 2536507 h 2612594"/>
              <a:gd name="connsiteX982" fmla="*/ 1128878 w 2647519"/>
              <a:gd name="connsiteY982" fmla="*/ 2528887 h 2612594"/>
              <a:gd name="connsiteX983" fmla="*/ 1098398 w 2647519"/>
              <a:gd name="connsiteY983" fmla="*/ 2522220 h 2612594"/>
              <a:gd name="connsiteX984" fmla="*/ 1070775 w 2647519"/>
              <a:gd name="connsiteY984" fmla="*/ 2517457 h 2612594"/>
              <a:gd name="connsiteX985" fmla="*/ 1045058 w 2647519"/>
              <a:gd name="connsiteY985" fmla="*/ 2512695 h 2612594"/>
              <a:gd name="connsiteX986" fmla="*/ 941235 w 2647519"/>
              <a:gd name="connsiteY986" fmla="*/ 2486025 h 2612594"/>
              <a:gd name="connsiteX987" fmla="*/ 888848 w 2647519"/>
              <a:gd name="connsiteY987" fmla="*/ 2470785 h 2612594"/>
              <a:gd name="connsiteX988" fmla="*/ 873608 w 2647519"/>
              <a:gd name="connsiteY988" fmla="*/ 2457450 h 2612594"/>
              <a:gd name="connsiteX989" fmla="*/ 838365 w 2647519"/>
              <a:gd name="connsiteY989" fmla="*/ 2450782 h 2612594"/>
              <a:gd name="connsiteX990" fmla="*/ 785978 w 2647519"/>
              <a:gd name="connsiteY990" fmla="*/ 2424112 h 2612594"/>
              <a:gd name="connsiteX991" fmla="*/ 770738 w 2647519"/>
              <a:gd name="connsiteY991" fmla="*/ 2425065 h 2612594"/>
              <a:gd name="connsiteX992" fmla="*/ 716445 w 2647519"/>
              <a:gd name="connsiteY992" fmla="*/ 2397442 h 2612594"/>
              <a:gd name="connsiteX993" fmla="*/ 706920 w 2647519"/>
              <a:gd name="connsiteY993" fmla="*/ 2380297 h 2612594"/>
              <a:gd name="connsiteX994" fmla="*/ 708825 w 2647519"/>
              <a:gd name="connsiteY994" fmla="*/ 2379345 h 2612594"/>
              <a:gd name="connsiteX995" fmla="*/ 742163 w 2647519"/>
              <a:gd name="connsiteY995" fmla="*/ 2397442 h 2612594"/>
              <a:gd name="connsiteX996" fmla="*/ 775500 w 2647519"/>
              <a:gd name="connsiteY996" fmla="*/ 2415540 h 2612594"/>
              <a:gd name="connsiteX997" fmla="*/ 785025 w 2647519"/>
              <a:gd name="connsiteY997" fmla="*/ 2409825 h 2612594"/>
              <a:gd name="connsiteX998" fmla="*/ 745973 w 2647519"/>
              <a:gd name="connsiteY998" fmla="*/ 2384107 h 2612594"/>
              <a:gd name="connsiteX999" fmla="*/ 713588 w 2647519"/>
              <a:gd name="connsiteY999" fmla="*/ 2369820 h 2612594"/>
              <a:gd name="connsiteX1000" fmla="*/ 668820 w 2647519"/>
              <a:gd name="connsiteY1000" fmla="*/ 2344102 h 2612594"/>
              <a:gd name="connsiteX1001" fmla="*/ 630720 w 2647519"/>
              <a:gd name="connsiteY1001" fmla="*/ 2319337 h 2612594"/>
              <a:gd name="connsiteX1002" fmla="*/ 570713 w 2647519"/>
              <a:gd name="connsiteY1002" fmla="*/ 2293620 h 2612594"/>
              <a:gd name="connsiteX1003" fmla="*/ 547853 w 2647519"/>
              <a:gd name="connsiteY1003" fmla="*/ 2274570 h 2612594"/>
              <a:gd name="connsiteX1004" fmla="*/ 552615 w 2647519"/>
              <a:gd name="connsiteY1004" fmla="*/ 2272665 h 2612594"/>
              <a:gd name="connsiteX1005" fmla="*/ 575475 w 2647519"/>
              <a:gd name="connsiteY1005" fmla="*/ 2279332 h 2612594"/>
              <a:gd name="connsiteX1006" fmla="*/ 527850 w 2647519"/>
              <a:gd name="connsiteY1006" fmla="*/ 2229802 h 2612594"/>
              <a:gd name="connsiteX1007" fmla="*/ 501180 w 2647519"/>
              <a:gd name="connsiteY1007" fmla="*/ 2207895 h 2612594"/>
              <a:gd name="connsiteX1008" fmla="*/ 476415 w 2647519"/>
              <a:gd name="connsiteY1008" fmla="*/ 2185987 h 2612594"/>
              <a:gd name="connsiteX1009" fmla="*/ 444983 w 2647519"/>
              <a:gd name="connsiteY1009" fmla="*/ 2160270 h 2612594"/>
              <a:gd name="connsiteX1010" fmla="*/ 399263 w 2647519"/>
              <a:gd name="connsiteY1010" fmla="*/ 2109787 h 2612594"/>
              <a:gd name="connsiteX1011" fmla="*/ 396126 w 2647519"/>
              <a:gd name="connsiteY1011" fmla="*/ 2099983 h 2612594"/>
              <a:gd name="connsiteX1012" fmla="*/ 386880 w 2647519"/>
              <a:gd name="connsiteY1012" fmla="*/ 2090737 h 2612594"/>
              <a:gd name="connsiteX1013" fmla="*/ 355448 w 2647519"/>
              <a:gd name="connsiteY1013" fmla="*/ 2056447 h 2612594"/>
              <a:gd name="connsiteX1014" fmla="*/ 351638 w 2647519"/>
              <a:gd name="connsiteY1014" fmla="*/ 2039302 h 2612594"/>
              <a:gd name="connsiteX1015" fmla="*/ 339255 w 2647519"/>
              <a:gd name="connsiteY1015" fmla="*/ 2022157 h 2612594"/>
              <a:gd name="connsiteX1016" fmla="*/ 337780 w 2647519"/>
              <a:gd name="connsiteY1016" fmla="*/ 2019844 h 2612594"/>
              <a:gd name="connsiteX1017" fmla="*/ 323062 w 2647519"/>
              <a:gd name="connsiteY1017" fmla="*/ 2009774 h 2612594"/>
              <a:gd name="connsiteX1018" fmla="*/ 294487 w 2647519"/>
              <a:gd name="connsiteY1018" fmla="*/ 1968817 h 2612594"/>
              <a:gd name="connsiteX1019" fmla="*/ 278295 w 2647519"/>
              <a:gd name="connsiteY1019" fmla="*/ 1930717 h 2612594"/>
              <a:gd name="connsiteX1020" fmla="*/ 276390 w 2647519"/>
              <a:gd name="connsiteY1020" fmla="*/ 1930717 h 2612594"/>
              <a:gd name="connsiteX1021" fmla="*/ 254483 w 2647519"/>
              <a:gd name="connsiteY1021" fmla="*/ 1888807 h 2612594"/>
              <a:gd name="connsiteX1022" fmla="*/ 233528 w 2647519"/>
              <a:gd name="connsiteY1022" fmla="*/ 1846897 h 2612594"/>
              <a:gd name="connsiteX1023" fmla="*/ 211620 w 2647519"/>
              <a:gd name="connsiteY1023" fmla="*/ 1798320 h 2612594"/>
              <a:gd name="connsiteX1024" fmla="*/ 191618 w 2647519"/>
              <a:gd name="connsiteY1024" fmla="*/ 1748790 h 2612594"/>
              <a:gd name="connsiteX1025" fmla="*/ 211620 w 2647519"/>
              <a:gd name="connsiteY1025" fmla="*/ 1782127 h 2612594"/>
              <a:gd name="connsiteX1026" fmla="*/ 231623 w 2647519"/>
              <a:gd name="connsiteY1026" fmla="*/ 1824037 h 2612594"/>
              <a:gd name="connsiteX1027" fmla="*/ 238290 w 2647519"/>
              <a:gd name="connsiteY1027" fmla="*/ 1846897 h 2612594"/>
              <a:gd name="connsiteX1028" fmla="*/ 241045 w 2647519"/>
              <a:gd name="connsiteY1028" fmla="*/ 1850938 h 2612594"/>
              <a:gd name="connsiteX1029" fmla="*/ 237654 w 2647519"/>
              <a:gd name="connsiteY1029" fmla="*/ 1833304 h 2612594"/>
              <a:gd name="connsiteX1030" fmla="*/ 228808 w 2647519"/>
              <a:gd name="connsiteY1030" fmla="*/ 1817251 h 2612594"/>
              <a:gd name="connsiteX1031" fmla="*/ 214410 w 2647519"/>
              <a:gd name="connsiteY1031" fmla="*/ 1784873 h 2612594"/>
              <a:gd name="connsiteX1032" fmla="*/ 197332 w 2647519"/>
              <a:gd name="connsiteY1032" fmla="*/ 1756409 h 2612594"/>
              <a:gd name="connsiteX1033" fmla="*/ 176377 w 2647519"/>
              <a:gd name="connsiteY1033" fmla="*/ 1699259 h 2612594"/>
              <a:gd name="connsiteX1034" fmla="*/ 158426 w 2647519"/>
              <a:gd name="connsiteY1034" fmla="*/ 1640679 h 2612594"/>
              <a:gd name="connsiteX1035" fmla="*/ 152529 w 2647519"/>
              <a:gd name="connsiteY1035" fmla="*/ 1623596 h 2612594"/>
              <a:gd name="connsiteX1036" fmla="*/ 126853 w 2647519"/>
              <a:gd name="connsiteY1036" fmla="*/ 1521108 h 2612594"/>
              <a:gd name="connsiteX1037" fmla="*/ 115498 w 2647519"/>
              <a:gd name="connsiteY1037" fmla="*/ 1446707 h 2612594"/>
              <a:gd name="connsiteX1038" fmla="*/ 115417 w 2647519"/>
              <a:gd name="connsiteY1038" fmla="*/ 1448752 h 2612594"/>
              <a:gd name="connsiteX1039" fmla="*/ 116370 w 2647519"/>
              <a:gd name="connsiteY1039" fmla="*/ 1463992 h 2612594"/>
              <a:gd name="connsiteX1040" fmla="*/ 121132 w 2647519"/>
              <a:gd name="connsiteY1040" fmla="*/ 1499235 h 2612594"/>
              <a:gd name="connsiteX1041" fmla="*/ 126847 w 2647519"/>
              <a:gd name="connsiteY1041" fmla="*/ 1535430 h 2612594"/>
              <a:gd name="connsiteX1042" fmla="*/ 117322 w 2647519"/>
              <a:gd name="connsiteY1042" fmla="*/ 1503997 h 2612594"/>
              <a:gd name="connsiteX1043" fmla="*/ 110655 w 2647519"/>
              <a:gd name="connsiteY1043" fmla="*/ 1463992 h 2612594"/>
              <a:gd name="connsiteX1044" fmla="*/ 103035 w 2647519"/>
              <a:gd name="connsiteY1044" fmla="*/ 1463992 h 2612594"/>
              <a:gd name="connsiteX1045" fmla="*/ 98272 w 2647519"/>
              <a:gd name="connsiteY1045" fmla="*/ 1427797 h 2612594"/>
              <a:gd name="connsiteX1046" fmla="*/ 91605 w 2647519"/>
              <a:gd name="connsiteY1046" fmla="*/ 1404937 h 2612594"/>
              <a:gd name="connsiteX1047" fmla="*/ 85890 w 2647519"/>
              <a:gd name="connsiteY1047" fmla="*/ 1383030 h 2612594"/>
              <a:gd name="connsiteX1048" fmla="*/ 69697 w 2647519"/>
              <a:gd name="connsiteY1048" fmla="*/ 1365885 h 2612594"/>
              <a:gd name="connsiteX1049" fmla="*/ 64935 w 2647519"/>
              <a:gd name="connsiteY1049" fmla="*/ 1365885 h 2612594"/>
              <a:gd name="connsiteX1050" fmla="*/ 60172 w 2647519"/>
              <a:gd name="connsiteY1050" fmla="*/ 1342072 h 2612594"/>
              <a:gd name="connsiteX1051" fmla="*/ 58267 w 2647519"/>
              <a:gd name="connsiteY1051" fmla="*/ 1311592 h 2612594"/>
              <a:gd name="connsiteX1052" fmla="*/ 62077 w 2647519"/>
              <a:gd name="connsiteY1052" fmla="*/ 1268730 h 2612594"/>
              <a:gd name="connsiteX1053" fmla="*/ 63982 w 2647519"/>
              <a:gd name="connsiteY1053" fmla="*/ 1253490 h 2612594"/>
              <a:gd name="connsiteX1054" fmla="*/ 67226 w 2647519"/>
              <a:gd name="connsiteY1054" fmla="*/ 1243037 h 2612594"/>
              <a:gd name="connsiteX1055" fmla="*/ 65649 w 2647519"/>
              <a:gd name="connsiteY1055" fmla="*/ 1219200 h 2612594"/>
              <a:gd name="connsiteX1056" fmla="*/ 67792 w 2647519"/>
              <a:gd name="connsiteY1056" fmla="*/ 1183957 h 2612594"/>
              <a:gd name="connsiteX1057" fmla="*/ 71602 w 2647519"/>
              <a:gd name="connsiteY1057" fmla="*/ 1176814 h 2612594"/>
              <a:gd name="connsiteX1058" fmla="*/ 71602 w 2647519"/>
              <a:gd name="connsiteY1058" fmla="*/ 1172527 h 2612594"/>
              <a:gd name="connsiteX1059" fmla="*/ 63982 w 2647519"/>
              <a:gd name="connsiteY1059" fmla="*/ 1186815 h 2612594"/>
              <a:gd name="connsiteX1060" fmla="*/ 57315 w 2647519"/>
              <a:gd name="connsiteY1060" fmla="*/ 1177290 h 2612594"/>
              <a:gd name="connsiteX1061" fmla="*/ 44932 w 2647519"/>
              <a:gd name="connsiteY1061" fmla="*/ 1160145 h 2612594"/>
              <a:gd name="connsiteX1062" fmla="*/ 42670 w 2647519"/>
              <a:gd name="connsiteY1062" fmla="*/ 1146572 h 2612594"/>
              <a:gd name="connsiteX1063" fmla="*/ 42075 w 2647519"/>
              <a:gd name="connsiteY1063" fmla="*/ 1147762 h 2612594"/>
              <a:gd name="connsiteX1064" fmla="*/ 38265 w 2647519"/>
              <a:gd name="connsiteY1064" fmla="*/ 1185862 h 2612594"/>
              <a:gd name="connsiteX1065" fmla="*/ 35407 w 2647519"/>
              <a:gd name="connsiteY1065" fmla="*/ 1223962 h 2612594"/>
              <a:gd name="connsiteX1066" fmla="*/ 32550 w 2647519"/>
              <a:gd name="connsiteY1066" fmla="*/ 1253490 h 2612594"/>
              <a:gd name="connsiteX1067" fmla="*/ 32550 w 2647519"/>
              <a:gd name="connsiteY1067" fmla="*/ 1314449 h 2612594"/>
              <a:gd name="connsiteX1068" fmla="*/ 33502 w 2647519"/>
              <a:gd name="connsiteY1068" fmla="*/ 1345882 h 2612594"/>
              <a:gd name="connsiteX1069" fmla="*/ 35407 w 2647519"/>
              <a:gd name="connsiteY1069" fmla="*/ 1377314 h 2612594"/>
              <a:gd name="connsiteX1070" fmla="*/ 26835 w 2647519"/>
              <a:gd name="connsiteY1070" fmla="*/ 1406842 h 2612594"/>
              <a:gd name="connsiteX1071" fmla="*/ 24930 w 2647519"/>
              <a:gd name="connsiteY1071" fmla="*/ 1406842 h 2612594"/>
              <a:gd name="connsiteX1072" fmla="*/ 19215 w 2647519"/>
              <a:gd name="connsiteY1072" fmla="*/ 1349692 h 2612594"/>
              <a:gd name="connsiteX1073" fmla="*/ 19215 w 2647519"/>
              <a:gd name="connsiteY1073" fmla="*/ 1290637 h 2612594"/>
              <a:gd name="connsiteX1074" fmla="*/ 23977 w 2647519"/>
              <a:gd name="connsiteY1074" fmla="*/ 1244917 h 2612594"/>
              <a:gd name="connsiteX1075" fmla="*/ 32546 w 2647519"/>
              <a:gd name="connsiteY1075" fmla="*/ 1253485 h 2612594"/>
              <a:gd name="connsiteX1076" fmla="*/ 24930 w 2647519"/>
              <a:gd name="connsiteY1076" fmla="*/ 1243965 h 2612594"/>
              <a:gd name="connsiteX1077" fmla="*/ 23025 w 2647519"/>
              <a:gd name="connsiteY1077" fmla="*/ 1209675 h 2612594"/>
              <a:gd name="connsiteX1078" fmla="*/ 24930 w 2647519"/>
              <a:gd name="connsiteY1078" fmla="*/ 1157287 h 2612594"/>
              <a:gd name="connsiteX1079" fmla="*/ 25882 w 2647519"/>
              <a:gd name="connsiteY1079" fmla="*/ 1143000 h 2612594"/>
              <a:gd name="connsiteX1080" fmla="*/ 28740 w 2647519"/>
              <a:gd name="connsiteY1080" fmla="*/ 1119187 h 2612594"/>
              <a:gd name="connsiteX1081" fmla="*/ 40170 w 2647519"/>
              <a:gd name="connsiteY1081" fmla="*/ 1076325 h 2612594"/>
              <a:gd name="connsiteX1082" fmla="*/ 45865 w 2647519"/>
              <a:gd name="connsiteY1082" fmla="*/ 1047851 h 2612594"/>
              <a:gd name="connsiteX1083" fmla="*/ 43980 w 2647519"/>
              <a:gd name="connsiteY1083" fmla="*/ 1041082 h 2612594"/>
              <a:gd name="connsiteX1084" fmla="*/ 37312 w 2647519"/>
              <a:gd name="connsiteY1084" fmla="*/ 1079182 h 2612594"/>
              <a:gd name="connsiteX1085" fmla="*/ 25882 w 2647519"/>
              <a:gd name="connsiteY1085" fmla="*/ 1122045 h 2612594"/>
              <a:gd name="connsiteX1086" fmla="*/ 23025 w 2647519"/>
              <a:gd name="connsiteY1086" fmla="*/ 1145857 h 2612594"/>
              <a:gd name="connsiteX1087" fmla="*/ 22072 w 2647519"/>
              <a:gd name="connsiteY1087" fmla="*/ 1160145 h 2612594"/>
              <a:gd name="connsiteX1088" fmla="*/ 20167 w 2647519"/>
              <a:gd name="connsiteY1088" fmla="*/ 1212532 h 2612594"/>
              <a:gd name="connsiteX1089" fmla="*/ 22072 w 2647519"/>
              <a:gd name="connsiteY1089" fmla="*/ 1246822 h 2612594"/>
              <a:gd name="connsiteX1090" fmla="*/ 17310 w 2647519"/>
              <a:gd name="connsiteY1090" fmla="*/ 1292542 h 2612594"/>
              <a:gd name="connsiteX1091" fmla="*/ 17310 w 2647519"/>
              <a:gd name="connsiteY1091" fmla="*/ 1351597 h 2612594"/>
              <a:gd name="connsiteX1092" fmla="*/ 23025 w 2647519"/>
              <a:gd name="connsiteY1092" fmla="*/ 1408747 h 2612594"/>
              <a:gd name="connsiteX1093" fmla="*/ 24930 w 2647519"/>
              <a:gd name="connsiteY1093" fmla="*/ 1408747 h 2612594"/>
              <a:gd name="connsiteX1094" fmla="*/ 37312 w 2647519"/>
              <a:gd name="connsiteY1094" fmla="*/ 1463040 h 2612594"/>
              <a:gd name="connsiteX1095" fmla="*/ 43980 w 2647519"/>
              <a:gd name="connsiteY1095" fmla="*/ 1507807 h 2612594"/>
              <a:gd name="connsiteX1096" fmla="*/ 58267 w 2647519"/>
              <a:gd name="connsiteY1096" fmla="*/ 1553527 h 2612594"/>
              <a:gd name="connsiteX1097" fmla="*/ 80770 w 2647519"/>
              <a:gd name="connsiteY1097" fmla="*/ 1651843 h 2612594"/>
              <a:gd name="connsiteX1098" fmla="*/ 82734 w 2647519"/>
              <a:gd name="connsiteY1098" fmla="*/ 1670685 h 2612594"/>
              <a:gd name="connsiteX1099" fmla="*/ 86843 w 2647519"/>
              <a:gd name="connsiteY1099" fmla="*/ 1670685 h 2612594"/>
              <a:gd name="connsiteX1100" fmla="*/ 107798 w 2647519"/>
              <a:gd name="connsiteY1100" fmla="*/ 1721167 h 2612594"/>
              <a:gd name="connsiteX1101" fmla="*/ 115418 w 2647519"/>
              <a:gd name="connsiteY1101" fmla="*/ 1746885 h 2612594"/>
              <a:gd name="connsiteX1102" fmla="*/ 101130 w 2647519"/>
              <a:gd name="connsiteY1102" fmla="*/ 1724977 h 2612594"/>
              <a:gd name="connsiteX1103" fmla="*/ 85890 w 2647519"/>
              <a:gd name="connsiteY1103" fmla="*/ 1690687 h 2612594"/>
              <a:gd name="connsiteX1104" fmla="*/ 84938 w 2647519"/>
              <a:gd name="connsiteY1104" fmla="*/ 1700212 h 2612594"/>
              <a:gd name="connsiteX1105" fmla="*/ 76651 w 2647519"/>
              <a:gd name="connsiteY1105" fmla="*/ 1674524 h 2612594"/>
              <a:gd name="connsiteX1106" fmla="*/ 70650 w 2647519"/>
              <a:gd name="connsiteY1106" fmla="*/ 1675447 h 2612594"/>
              <a:gd name="connsiteX1107" fmla="*/ 63982 w 2647519"/>
              <a:gd name="connsiteY1107" fmla="*/ 1653540 h 2612594"/>
              <a:gd name="connsiteX1108" fmla="*/ 41122 w 2647519"/>
              <a:gd name="connsiteY1108" fmla="*/ 1601152 h 2612594"/>
              <a:gd name="connsiteX1109" fmla="*/ 26835 w 2647519"/>
              <a:gd name="connsiteY1109" fmla="*/ 1554480 h 2612594"/>
              <a:gd name="connsiteX1110" fmla="*/ 25882 w 2647519"/>
              <a:gd name="connsiteY1110" fmla="*/ 1515427 h 2612594"/>
              <a:gd name="connsiteX1111" fmla="*/ 19215 w 2647519"/>
              <a:gd name="connsiteY1111" fmla="*/ 1469707 h 2612594"/>
              <a:gd name="connsiteX1112" fmla="*/ 14452 w 2647519"/>
              <a:gd name="connsiteY1112" fmla="*/ 1423987 h 2612594"/>
              <a:gd name="connsiteX1113" fmla="*/ 3975 w 2647519"/>
              <a:gd name="connsiteY1113" fmla="*/ 1390650 h 2612594"/>
              <a:gd name="connsiteX1114" fmla="*/ 10642 w 2647519"/>
              <a:gd name="connsiteY1114" fmla="*/ 1213485 h 2612594"/>
              <a:gd name="connsiteX1115" fmla="*/ 17310 w 2647519"/>
              <a:gd name="connsiteY1115" fmla="*/ 1167765 h 2612594"/>
              <a:gd name="connsiteX1116" fmla="*/ 11595 w 2647519"/>
              <a:gd name="connsiteY1116" fmla="*/ 1143000 h 2612594"/>
              <a:gd name="connsiteX1117" fmla="*/ 23025 w 2647519"/>
              <a:gd name="connsiteY1117" fmla="*/ 1074420 h 2612594"/>
              <a:gd name="connsiteX1118" fmla="*/ 25882 w 2647519"/>
              <a:gd name="connsiteY1118" fmla="*/ 1058227 h 2612594"/>
              <a:gd name="connsiteX1119" fmla="*/ 33502 w 2647519"/>
              <a:gd name="connsiteY1119" fmla="*/ 1002982 h 2612594"/>
              <a:gd name="connsiteX1120" fmla="*/ 53505 w 2647519"/>
              <a:gd name="connsiteY1120" fmla="*/ 962977 h 2612594"/>
              <a:gd name="connsiteX1121" fmla="*/ 48742 w 2647519"/>
              <a:gd name="connsiteY1121" fmla="*/ 1017270 h 2612594"/>
              <a:gd name="connsiteX1122" fmla="*/ 53503 w 2647519"/>
              <a:gd name="connsiteY1122" fmla="*/ 1007964 h 2612594"/>
              <a:gd name="connsiteX1123" fmla="*/ 56362 w 2647519"/>
              <a:gd name="connsiteY1123" fmla="*/ 985718 h 2612594"/>
              <a:gd name="connsiteX1124" fmla="*/ 57315 w 2647519"/>
              <a:gd name="connsiteY1124" fmla="*/ 961072 h 2612594"/>
              <a:gd name="connsiteX1125" fmla="*/ 65887 w 2647519"/>
              <a:gd name="connsiteY1125" fmla="*/ 929639 h 2612594"/>
              <a:gd name="connsiteX1126" fmla="*/ 79222 w 2647519"/>
              <a:gd name="connsiteY1126" fmla="*/ 882014 h 2612594"/>
              <a:gd name="connsiteX1127" fmla="*/ 95415 w 2647519"/>
              <a:gd name="connsiteY1127" fmla="*/ 833437 h 2612594"/>
              <a:gd name="connsiteX1128" fmla="*/ 96628 w 2647519"/>
              <a:gd name="connsiteY1128" fmla="*/ 832072 h 2612594"/>
              <a:gd name="connsiteX1129" fmla="*/ 103988 w 2647519"/>
              <a:gd name="connsiteY1129" fmla="*/ 793432 h 2612594"/>
              <a:gd name="connsiteX1130" fmla="*/ 114465 w 2647519"/>
              <a:gd name="connsiteY1130" fmla="*/ 765809 h 2612594"/>
              <a:gd name="connsiteX1131" fmla="*/ 126848 w 2647519"/>
              <a:gd name="connsiteY1131" fmla="*/ 742949 h 2612594"/>
              <a:gd name="connsiteX1132" fmla="*/ 151613 w 2647519"/>
              <a:gd name="connsiteY1132" fmla="*/ 695324 h 2612594"/>
              <a:gd name="connsiteX1133" fmla="*/ 171615 w 2647519"/>
              <a:gd name="connsiteY1133" fmla="*/ 652462 h 2612594"/>
              <a:gd name="connsiteX1134" fmla="*/ 200190 w 2647519"/>
              <a:gd name="connsiteY1134" fmla="*/ 597217 h 2612594"/>
              <a:gd name="connsiteX1135" fmla="*/ 221145 w 2647519"/>
              <a:gd name="connsiteY1135" fmla="*/ 573404 h 2612594"/>
              <a:gd name="connsiteX1136" fmla="*/ 238290 w 2647519"/>
              <a:gd name="connsiteY1136" fmla="*/ 540067 h 2612594"/>
              <a:gd name="connsiteX1137" fmla="*/ 252578 w 2647519"/>
              <a:gd name="connsiteY1137" fmla="*/ 519112 h 2612594"/>
              <a:gd name="connsiteX1138" fmla="*/ 267818 w 2647519"/>
              <a:gd name="connsiteY1138" fmla="*/ 511492 h 2612594"/>
              <a:gd name="connsiteX1139" fmla="*/ 271628 w 2647519"/>
              <a:gd name="connsiteY1139" fmla="*/ 505777 h 2612594"/>
              <a:gd name="connsiteX1140" fmla="*/ 286868 w 2647519"/>
              <a:gd name="connsiteY1140" fmla="*/ 475297 h 2612594"/>
              <a:gd name="connsiteX1141" fmla="*/ 316395 w 2647519"/>
              <a:gd name="connsiteY1141" fmla="*/ 441007 h 2612594"/>
              <a:gd name="connsiteX1142" fmla="*/ 317199 w 2647519"/>
              <a:gd name="connsiteY1142" fmla="*/ 455339 h 2612594"/>
              <a:gd name="connsiteX1143" fmla="*/ 315045 w 2647519"/>
              <a:gd name="connsiteY1143" fmla="*/ 461363 h 2612594"/>
              <a:gd name="connsiteX1144" fmla="*/ 345922 w 2647519"/>
              <a:gd name="connsiteY1144" fmla="*/ 429577 h 2612594"/>
              <a:gd name="connsiteX1145" fmla="*/ 361162 w 2647519"/>
              <a:gd name="connsiteY1145" fmla="*/ 409575 h 2612594"/>
              <a:gd name="connsiteX1146" fmla="*/ 381165 w 2647519"/>
              <a:gd name="connsiteY1146" fmla="*/ 390525 h 2612594"/>
              <a:gd name="connsiteX1147" fmla="*/ 382888 w 2647519"/>
              <a:gd name="connsiteY1147" fmla="*/ 392440 h 2612594"/>
              <a:gd name="connsiteX1148" fmla="*/ 382118 w 2647519"/>
              <a:gd name="connsiteY1148" fmla="*/ 391477 h 2612594"/>
              <a:gd name="connsiteX1149" fmla="*/ 406883 w 2647519"/>
              <a:gd name="connsiteY1149" fmla="*/ 366712 h 2612594"/>
              <a:gd name="connsiteX1150" fmla="*/ 431648 w 2647519"/>
              <a:gd name="connsiteY1150" fmla="*/ 343852 h 2612594"/>
              <a:gd name="connsiteX1151" fmla="*/ 458318 w 2647519"/>
              <a:gd name="connsiteY1151" fmla="*/ 315277 h 2612594"/>
              <a:gd name="connsiteX1152" fmla="*/ 495465 w 2647519"/>
              <a:gd name="connsiteY1152" fmla="*/ 287654 h 2612594"/>
              <a:gd name="connsiteX1153" fmla="*/ 535470 w 2647519"/>
              <a:gd name="connsiteY1153" fmla="*/ 258127 h 2612594"/>
              <a:gd name="connsiteX1154" fmla="*/ 559389 w 2647519"/>
              <a:gd name="connsiteY1154" fmla="*/ 241440 h 2612594"/>
              <a:gd name="connsiteX1155" fmla="*/ 575475 w 2647519"/>
              <a:gd name="connsiteY1155" fmla="*/ 226694 h 2612594"/>
              <a:gd name="connsiteX1156" fmla="*/ 604050 w 2647519"/>
              <a:gd name="connsiteY1156" fmla="*/ 209549 h 2612594"/>
              <a:gd name="connsiteX1157" fmla="*/ 634530 w 2647519"/>
              <a:gd name="connsiteY1157" fmla="*/ 193357 h 2612594"/>
              <a:gd name="connsiteX1158" fmla="*/ 638565 w 2647519"/>
              <a:gd name="connsiteY1158" fmla="*/ 191282 h 2612594"/>
              <a:gd name="connsiteX1159" fmla="*/ 648937 w 2647519"/>
              <a:gd name="connsiteY1159" fmla="*/ 181094 h 2612594"/>
              <a:gd name="connsiteX1160" fmla="*/ 665963 w 2647519"/>
              <a:gd name="connsiteY1160" fmla="*/ 168592 h 2612594"/>
              <a:gd name="connsiteX1161" fmla="*/ 684656 w 2647519"/>
              <a:gd name="connsiteY1161" fmla="*/ 159067 h 2612594"/>
              <a:gd name="connsiteX1162" fmla="*/ 697880 w 2647519"/>
              <a:gd name="connsiteY1162" fmla="*/ 156023 h 2612594"/>
              <a:gd name="connsiteX1163" fmla="*/ 700252 w 2647519"/>
              <a:gd name="connsiteY1163" fmla="*/ 154304 h 2612594"/>
              <a:gd name="connsiteX1164" fmla="*/ 959332 w 2647519"/>
              <a:gd name="connsiteY1164" fmla="*/ 49529 h 2612594"/>
              <a:gd name="connsiteX1165" fmla="*/ 968944 w 2647519"/>
              <a:gd name="connsiteY1165" fmla="*/ 47439 h 2612594"/>
              <a:gd name="connsiteX1166" fmla="*/ 995527 w 2647519"/>
              <a:gd name="connsiteY1166" fmla="*/ 38099 h 2612594"/>
              <a:gd name="connsiteX1167" fmla="*/ 1013863 w 2647519"/>
              <a:gd name="connsiteY1167" fmla="*/ 34408 h 2612594"/>
              <a:gd name="connsiteX1168" fmla="*/ 1023424 w 2647519"/>
              <a:gd name="connsiteY1168" fmla="*/ 34327 h 2612594"/>
              <a:gd name="connsiteX1169" fmla="*/ 1026960 w 2647519"/>
              <a:gd name="connsiteY1169" fmla="*/ 33337 h 2612594"/>
              <a:gd name="connsiteX1170" fmla="*/ 1244130 w 2647519"/>
              <a:gd name="connsiteY1170" fmla="*/ 4762 h 2612594"/>
              <a:gd name="connsiteX1171" fmla="*/ 1305804 w 2647519"/>
              <a:gd name="connsiteY1171" fmla="*/ 4524 h 2612594"/>
              <a:gd name="connsiteX1172" fmla="*/ 1371765 w 2647519"/>
              <a:gd name="connsiteY1172" fmla="*/ 5714 h 2612594"/>
              <a:gd name="connsiteX1173" fmla="*/ 1372993 w 2647519"/>
              <a:gd name="connsiteY1173" fmla="*/ 6635 h 2612594"/>
              <a:gd name="connsiteX1174" fmla="*/ 1405103 w 2647519"/>
              <a:gd name="connsiteY1174" fmla="*/ 2857 h 2612594"/>
              <a:gd name="connsiteX1175" fmla="*/ 1434630 w 2647519"/>
              <a:gd name="connsiteY1175" fmla="*/ 7619 h 2612594"/>
              <a:gd name="connsiteX1176" fmla="*/ 1464158 w 2647519"/>
              <a:gd name="connsiteY1176" fmla="*/ 13334 h 2612594"/>
              <a:gd name="connsiteX1177" fmla="*/ 1479392 w 2647519"/>
              <a:gd name="connsiteY1177" fmla="*/ 16797 h 2612594"/>
              <a:gd name="connsiteX1178" fmla="*/ 1463205 w 2647519"/>
              <a:gd name="connsiteY1178" fmla="*/ 12382 h 2612594"/>
              <a:gd name="connsiteX1179" fmla="*/ 1433677 w 2647519"/>
              <a:gd name="connsiteY1179" fmla="*/ 6667 h 2612594"/>
              <a:gd name="connsiteX1180" fmla="*/ 1404150 w 2647519"/>
              <a:gd name="connsiteY1180" fmla="*/ 1905 h 2612594"/>
              <a:gd name="connsiteX1181" fmla="*/ 1404150 w 2647519"/>
              <a:gd name="connsiteY1181" fmla="*/ 0 h 2612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</a:cxnLst>
            <a:rect l="l" t="t" r="r" b="b"/>
            <a:pathLst>
              <a:path w="2647519" h="2612594">
                <a:moveTo>
                  <a:pt x="1439383" y="2598425"/>
                </a:moveTo>
                <a:lnTo>
                  <a:pt x="1427010" y="2605087"/>
                </a:lnTo>
                <a:lnTo>
                  <a:pt x="1427751" y="2605405"/>
                </a:lnTo>
                <a:close/>
                <a:moveTo>
                  <a:pt x="1542263" y="2530792"/>
                </a:moveTo>
                <a:cubicBezTo>
                  <a:pt x="1527023" y="2534602"/>
                  <a:pt x="1516545" y="2538412"/>
                  <a:pt x="1502258" y="2540317"/>
                </a:cubicBezTo>
                <a:cubicBezTo>
                  <a:pt x="1487970" y="2542222"/>
                  <a:pt x="1470825" y="2545079"/>
                  <a:pt x="1442250" y="2547937"/>
                </a:cubicBezTo>
                <a:cubicBezTo>
                  <a:pt x="1442250" y="2545079"/>
                  <a:pt x="1440345" y="2543174"/>
                  <a:pt x="1439393" y="2540317"/>
                </a:cubicBezTo>
                <a:cubicBezTo>
                  <a:pt x="1452728" y="2540317"/>
                  <a:pt x="1465110" y="2538412"/>
                  <a:pt x="1481303" y="2536507"/>
                </a:cubicBezTo>
                <a:cubicBezTo>
                  <a:pt x="1496543" y="2534602"/>
                  <a:pt x="1515593" y="2533649"/>
                  <a:pt x="1542263" y="2530792"/>
                </a:cubicBezTo>
                <a:close/>
                <a:moveTo>
                  <a:pt x="1646323" y="2520821"/>
                </a:moveTo>
                <a:lnTo>
                  <a:pt x="1643881" y="2521511"/>
                </a:lnTo>
                <a:lnTo>
                  <a:pt x="1645133" y="2521267"/>
                </a:lnTo>
                <a:close/>
                <a:moveTo>
                  <a:pt x="899801" y="2506503"/>
                </a:moveTo>
                <a:cubicBezTo>
                  <a:pt x="908612" y="2507932"/>
                  <a:pt x="922185" y="2511742"/>
                  <a:pt x="942187" y="2517457"/>
                </a:cubicBezTo>
                <a:cubicBezTo>
                  <a:pt x="947902" y="2518409"/>
                  <a:pt x="954570" y="2518409"/>
                  <a:pt x="960285" y="2518409"/>
                </a:cubicBezTo>
                <a:cubicBezTo>
                  <a:pt x="977430" y="2526982"/>
                  <a:pt x="993622" y="2535555"/>
                  <a:pt x="1010767" y="2543175"/>
                </a:cubicBezTo>
                <a:cubicBezTo>
                  <a:pt x="1017435" y="2544127"/>
                  <a:pt x="1026007" y="2546032"/>
                  <a:pt x="1033627" y="2547937"/>
                </a:cubicBezTo>
                <a:lnTo>
                  <a:pt x="1035057" y="2548414"/>
                </a:lnTo>
                <a:lnTo>
                  <a:pt x="1040295" y="2543175"/>
                </a:lnTo>
                <a:cubicBezTo>
                  <a:pt x="1046962" y="2545080"/>
                  <a:pt x="1053630" y="2546985"/>
                  <a:pt x="1060297" y="2548890"/>
                </a:cubicBezTo>
                <a:cubicBezTo>
                  <a:pt x="1066965" y="2550795"/>
                  <a:pt x="1073632" y="2551747"/>
                  <a:pt x="1080300" y="2553652"/>
                </a:cubicBezTo>
                <a:lnTo>
                  <a:pt x="1119712" y="2562818"/>
                </a:lnTo>
                <a:lnTo>
                  <a:pt x="1120305" y="2562225"/>
                </a:lnTo>
                <a:cubicBezTo>
                  <a:pt x="1134592" y="2564130"/>
                  <a:pt x="1150785" y="2566987"/>
                  <a:pt x="1166025" y="2569845"/>
                </a:cubicBezTo>
                <a:cubicBezTo>
                  <a:pt x="1172692" y="2570797"/>
                  <a:pt x="1180312" y="2571750"/>
                  <a:pt x="1187932" y="2573655"/>
                </a:cubicBezTo>
                <a:cubicBezTo>
                  <a:pt x="1195552" y="2574607"/>
                  <a:pt x="1203172" y="2575560"/>
                  <a:pt x="1209840" y="2575560"/>
                </a:cubicBezTo>
                <a:cubicBezTo>
                  <a:pt x="1223175" y="2575560"/>
                  <a:pt x="1237462" y="2576512"/>
                  <a:pt x="1254607" y="2577465"/>
                </a:cubicBezTo>
                <a:cubicBezTo>
                  <a:pt x="1271752" y="2577465"/>
                  <a:pt x="1291755" y="2578417"/>
                  <a:pt x="1315567" y="2576512"/>
                </a:cubicBezTo>
                <a:lnTo>
                  <a:pt x="1318213" y="2576512"/>
                </a:lnTo>
                <a:lnTo>
                  <a:pt x="1324140" y="2573178"/>
                </a:lnTo>
                <a:cubicBezTo>
                  <a:pt x="1328188" y="2571750"/>
                  <a:pt x="1333189" y="2570321"/>
                  <a:pt x="1337475" y="2568892"/>
                </a:cubicBezTo>
                <a:cubicBezTo>
                  <a:pt x="1342238" y="2568892"/>
                  <a:pt x="1347000" y="2568654"/>
                  <a:pt x="1351048" y="2568654"/>
                </a:cubicBezTo>
                <a:cubicBezTo>
                  <a:pt x="1355096" y="2568654"/>
                  <a:pt x="1358430" y="2568892"/>
                  <a:pt x="1360335" y="2569844"/>
                </a:cubicBezTo>
                <a:lnTo>
                  <a:pt x="1362835" y="2576512"/>
                </a:lnTo>
                <a:lnTo>
                  <a:pt x="1384147" y="2576512"/>
                </a:lnTo>
                <a:cubicBezTo>
                  <a:pt x="1382242" y="2579370"/>
                  <a:pt x="1379385" y="2583180"/>
                  <a:pt x="1377480" y="2586037"/>
                </a:cubicBezTo>
                <a:cubicBezTo>
                  <a:pt x="1376527" y="2586990"/>
                  <a:pt x="1375575" y="2587942"/>
                  <a:pt x="1373670" y="2590800"/>
                </a:cubicBezTo>
                <a:cubicBezTo>
                  <a:pt x="1370812" y="2592705"/>
                  <a:pt x="1366050" y="2594610"/>
                  <a:pt x="1361287" y="2596515"/>
                </a:cubicBezTo>
                <a:cubicBezTo>
                  <a:pt x="1352715" y="2596515"/>
                  <a:pt x="1347000" y="2596515"/>
                  <a:pt x="1338427" y="2596515"/>
                </a:cubicBezTo>
                <a:cubicBezTo>
                  <a:pt x="1328902" y="2595562"/>
                  <a:pt x="1318425" y="2595562"/>
                  <a:pt x="1308900" y="2594610"/>
                </a:cubicBezTo>
                <a:cubicBezTo>
                  <a:pt x="1286992" y="2593657"/>
                  <a:pt x="1266037" y="2593657"/>
                  <a:pt x="1245082" y="2592705"/>
                </a:cubicBezTo>
                <a:cubicBezTo>
                  <a:pt x="1229842" y="2591752"/>
                  <a:pt x="1213650" y="2590800"/>
                  <a:pt x="1197457" y="2588895"/>
                </a:cubicBezTo>
                <a:cubicBezTo>
                  <a:pt x="1184122" y="2587942"/>
                  <a:pt x="1169835" y="2585085"/>
                  <a:pt x="1155547" y="2583180"/>
                </a:cubicBezTo>
                <a:cubicBezTo>
                  <a:pt x="1141260" y="2581275"/>
                  <a:pt x="1127925" y="2579370"/>
                  <a:pt x="1113637" y="2576512"/>
                </a:cubicBezTo>
                <a:cubicBezTo>
                  <a:pt x="1092682" y="2572702"/>
                  <a:pt x="1069822" y="2570797"/>
                  <a:pt x="1049820" y="2566987"/>
                </a:cubicBezTo>
                <a:cubicBezTo>
                  <a:pt x="1029817" y="2562225"/>
                  <a:pt x="1011720" y="2557462"/>
                  <a:pt x="1000290" y="2550795"/>
                </a:cubicBezTo>
                <a:lnTo>
                  <a:pt x="1000863" y="2550379"/>
                </a:lnTo>
                <a:lnTo>
                  <a:pt x="971715" y="2541270"/>
                </a:lnTo>
                <a:cubicBezTo>
                  <a:pt x="964095" y="2537459"/>
                  <a:pt x="955522" y="2533650"/>
                  <a:pt x="945997" y="2529840"/>
                </a:cubicBezTo>
                <a:cubicBezTo>
                  <a:pt x="935520" y="2526982"/>
                  <a:pt x="925995" y="2524125"/>
                  <a:pt x="916470" y="2520315"/>
                </a:cubicBezTo>
                <a:cubicBezTo>
                  <a:pt x="905992" y="2516505"/>
                  <a:pt x="896467" y="2513647"/>
                  <a:pt x="885990" y="2509837"/>
                </a:cubicBezTo>
                <a:cubicBezTo>
                  <a:pt x="886943" y="2506027"/>
                  <a:pt x="890991" y="2505075"/>
                  <a:pt x="899801" y="2506503"/>
                </a:cubicBezTo>
                <a:close/>
                <a:moveTo>
                  <a:pt x="1460491" y="2486082"/>
                </a:moveTo>
                <a:lnTo>
                  <a:pt x="1445939" y="2488303"/>
                </a:lnTo>
                <a:lnTo>
                  <a:pt x="1345293" y="2493385"/>
                </a:lnTo>
                <a:lnTo>
                  <a:pt x="1378432" y="2497454"/>
                </a:lnTo>
                <a:cubicBezTo>
                  <a:pt x="1380337" y="2496502"/>
                  <a:pt x="1383195" y="2496502"/>
                  <a:pt x="1387005" y="2495549"/>
                </a:cubicBezTo>
                <a:cubicBezTo>
                  <a:pt x="1407007" y="2492692"/>
                  <a:pt x="1426057" y="2490787"/>
                  <a:pt x="1446060" y="2488882"/>
                </a:cubicBezTo>
                <a:cubicBezTo>
                  <a:pt x="1448203" y="2488406"/>
                  <a:pt x="1451715" y="2487751"/>
                  <a:pt x="1455778" y="2486992"/>
                </a:cubicBezTo>
                <a:close/>
                <a:moveTo>
                  <a:pt x="1550918" y="2472281"/>
                </a:moveTo>
                <a:lnTo>
                  <a:pt x="1501488" y="2479825"/>
                </a:lnTo>
                <a:lnTo>
                  <a:pt x="1518450" y="2480309"/>
                </a:lnTo>
                <a:cubicBezTo>
                  <a:pt x="1528928" y="2479833"/>
                  <a:pt x="1536786" y="2477928"/>
                  <a:pt x="1542858" y="2475785"/>
                </a:cubicBezTo>
                <a:close/>
                <a:moveTo>
                  <a:pt x="1731355" y="2470078"/>
                </a:moveTo>
                <a:lnTo>
                  <a:pt x="1576322" y="2511364"/>
                </a:lnTo>
                <a:lnTo>
                  <a:pt x="1654777" y="2493883"/>
                </a:lnTo>
                <a:close/>
                <a:moveTo>
                  <a:pt x="737400" y="2450782"/>
                </a:moveTo>
                <a:cubicBezTo>
                  <a:pt x="787882" y="2468879"/>
                  <a:pt x="820267" y="2485072"/>
                  <a:pt x="846937" y="2497454"/>
                </a:cubicBezTo>
                <a:cubicBezTo>
                  <a:pt x="859320" y="2502217"/>
                  <a:pt x="872655" y="2506027"/>
                  <a:pt x="885990" y="2509837"/>
                </a:cubicBezTo>
                <a:cubicBezTo>
                  <a:pt x="896467" y="2513647"/>
                  <a:pt x="905992" y="2516504"/>
                  <a:pt x="915517" y="2520314"/>
                </a:cubicBezTo>
                <a:cubicBezTo>
                  <a:pt x="925042" y="2524124"/>
                  <a:pt x="934567" y="2526982"/>
                  <a:pt x="945045" y="2529839"/>
                </a:cubicBezTo>
                <a:cubicBezTo>
                  <a:pt x="954570" y="2533649"/>
                  <a:pt x="963142" y="2537459"/>
                  <a:pt x="970762" y="2541269"/>
                </a:cubicBezTo>
                <a:cubicBezTo>
                  <a:pt x="968857" y="2542222"/>
                  <a:pt x="966952" y="2544127"/>
                  <a:pt x="965047" y="2546032"/>
                </a:cubicBezTo>
                <a:cubicBezTo>
                  <a:pt x="960285" y="2545079"/>
                  <a:pt x="954570" y="2544127"/>
                  <a:pt x="949807" y="2543174"/>
                </a:cubicBezTo>
                <a:cubicBezTo>
                  <a:pt x="931710" y="2537459"/>
                  <a:pt x="913612" y="2529839"/>
                  <a:pt x="895515" y="2523172"/>
                </a:cubicBezTo>
                <a:lnTo>
                  <a:pt x="868845" y="2512694"/>
                </a:lnTo>
                <a:cubicBezTo>
                  <a:pt x="860272" y="2508884"/>
                  <a:pt x="850747" y="2505074"/>
                  <a:pt x="842175" y="2501264"/>
                </a:cubicBezTo>
                <a:cubicBezTo>
                  <a:pt x="829792" y="2497454"/>
                  <a:pt x="818362" y="2492692"/>
                  <a:pt x="806932" y="2488882"/>
                </a:cubicBezTo>
                <a:cubicBezTo>
                  <a:pt x="796455" y="2484119"/>
                  <a:pt x="785977" y="2480309"/>
                  <a:pt x="776452" y="2475547"/>
                </a:cubicBezTo>
                <a:cubicBezTo>
                  <a:pt x="766927" y="2471737"/>
                  <a:pt x="759307" y="2466974"/>
                  <a:pt x="752640" y="2463164"/>
                </a:cubicBezTo>
                <a:cubicBezTo>
                  <a:pt x="745972" y="2458402"/>
                  <a:pt x="741210" y="2454592"/>
                  <a:pt x="737400" y="2450782"/>
                </a:cubicBezTo>
                <a:close/>
                <a:moveTo>
                  <a:pt x="782168" y="2426970"/>
                </a:moveTo>
                <a:cubicBezTo>
                  <a:pt x="800265" y="2436495"/>
                  <a:pt x="815505" y="2445067"/>
                  <a:pt x="834555" y="2453640"/>
                </a:cubicBezTo>
                <a:cubicBezTo>
                  <a:pt x="832650" y="2454592"/>
                  <a:pt x="830745" y="2455545"/>
                  <a:pt x="827888" y="2457450"/>
                </a:cubicBezTo>
                <a:cubicBezTo>
                  <a:pt x="807885" y="2447925"/>
                  <a:pt x="786930" y="2437447"/>
                  <a:pt x="766928" y="2427922"/>
                </a:cubicBezTo>
                <a:cubicBezTo>
                  <a:pt x="772643" y="2427922"/>
                  <a:pt x="776453" y="2427922"/>
                  <a:pt x="782168" y="2426970"/>
                </a:cubicBezTo>
                <a:close/>
                <a:moveTo>
                  <a:pt x="588810" y="2362200"/>
                </a:moveTo>
                <a:cubicBezTo>
                  <a:pt x="620242" y="2375535"/>
                  <a:pt x="636435" y="2387917"/>
                  <a:pt x="653580" y="2398395"/>
                </a:cubicBezTo>
                <a:cubicBezTo>
                  <a:pt x="657390" y="2403157"/>
                  <a:pt x="669772" y="2412682"/>
                  <a:pt x="666915" y="2413635"/>
                </a:cubicBezTo>
                <a:cubicBezTo>
                  <a:pt x="655485" y="2407920"/>
                  <a:pt x="645007" y="2403157"/>
                  <a:pt x="636435" y="2397442"/>
                </a:cubicBezTo>
                <a:cubicBezTo>
                  <a:pt x="627862" y="2392680"/>
                  <a:pt x="620242" y="2387917"/>
                  <a:pt x="613575" y="2383155"/>
                </a:cubicBezTo>
                <a:cubicBezTo>
                  <a:pt x="601192" y="2374582"/>
                  <a:pt x="593572" y="2367915"/>
                  <a:pt x="588810" y="2362200"/>
                </a:cubicBezTo>
                <a:close/>
                <a:moveTo>
                  <a:pt x="702387" y="2337759"/>
                </a:moveTo>
                <a:lnTo>
                  <a:pt x="702396" y="2338030"/>
                </a:lnTo>
                <a:lnTo>
                  <a:pt x="705613" y="2341923"/>
                </a:lnTo>
                <a:lnTo>
                  <a:pt x="705967" y="2340292"/>
                </a:lnTo>
                <a:close/>
                <a:moveTo>
                  <a:pt x="2093409" y="2275234"/>
                </a:moveTo>
                <a:lnTo>
                  <a:pt x="2089950" y="2275522"/>
                </a:lnTo>
                <a:cubicBezTo>
                  <a:pt x="2073757" y="2288857"/>
                  <a:pt x="2052802" y="2303145"/>
                  <a:pt x="2032800" y="2316480"/>
                </a:cubicBezTo>
                <a:cubicBezTo>
                  <a:pt x="2012797" y="2329815"/>
                  <a:pt x="1991842" y="2340292"/>
                  <a:pt x="1976602" y="2346960"/>
                </a:cubicBezTo>
                <a:cubicBezTo>
                  <a:pt x="1964220" y="2354580"/>
                  <a:pt x="1950885" y="2362200"/>
                  <a:pt x="1936597" y="2370772"/>
                </a:cubicBezTo>
                <a:cubicBezTo>
                  <a:pt x="1928977" y="2373630"/>
                  <a:pt x="1922310" y="2377440"/>
                  <a:pt x="1914690" y="2380297"/>
                </a:cubicBezTo>
                <a:cubicBezTo>
                  <a:pt x="1907070" y="2383155"/>
                  <a:pt x="1899450" y="2386012"/>
                  <a:pt x="1891830" y="2389822"/>
                </a:cubicBezTo>
                <a:cubicBezTo>
                  <a:pt x="1886115" y="2394585"/>
                  <a:pt x="1874685" y="2399347"/>
                  <a:pt x="1864207" y="2404110"/>
                </a:cubicBezTo>
                <a:cubicBezTo>
                  <a:pt x="1853730" y="2408872"/>
                  <a:pt x="1844205" y="2412682"/>
                  <a:pt x="1843252" y="2416492"/>
                </a:cubicBezTo>
                <a:cubicBezTo>
                  <a:pt x="1833727" y="2420302"/>
                  <a:pt x="1823250" y="2425065"/>
                  <a:pt x="1812772" y="2428875"/>
                </a:cubicBezTo>
                <a:cubicBezTo>
                  <a:pt x="1802295" y="2433637"/>
                  <a:pt x="1791817" y="2436495"/>
                  <a:pt x="1781340" y="2440305"/>
                </a:cubicBezTo>
                <a:cubicBezTo>
                  <a:pt x="1779435" y="2442210"/>
                  <a:pt x="1775625" y="2446020"/>
                  <a:pt x="1772767" y="2448877"/>
                </a:cubicBezTo>
                <a:cubicBezTo>
                  <a:pt x="1768005" y="2450782"/>
                  <a:pt x="1764195" y="2451735"/>
                  <a:pt x="1759432" y="2453640"/>
                </a:cubicBezTo>
                <a:cubicBezTo>
                  <a:pt x="1748002" y="2456497"/>
                  <a:pt x="1736572" y="2457450"/>
                  <a:pt x="1726095" y="2459355"/>
                </a:cubicBezTo>
                <a:cubicBezTo>
                  <a:pt x="1710855" y="2464117"/>
                  <a:pt x="1696567" y="2468880"/>
                  <a:pt x="1683232" y="2472690"/>
                </a:cubicBezTo>
                <a:cubicBezTo>
                  <a:pt x="1669897" y="2476500"/>
                  <a:pt x="1656562" y="2480310"/>
                  <a:pt x="1644180" y="2485072"/>
                </a:cubicBezTo>
                <a:cubicBezTo>
                  <a:pt x="1630845" y="2489835"/>
                  <a:pt x="1616557" y="2492692"/>
                  <a:pt x="1601317" y="2497455"/>
                </a:cubicBezTo>
                <a:cubicBezTo>
                  <a:pt x="1586077" y="2502217"/>
                  <a:pt x="1568932" y="2506980"/>
                  <a:pt x="1547977" y="2510790"/>
                </a:cubicBezTo>
                <a:cubicBezTo>
                  <a:pt x="1498447" y="2513647"/>
                  <a:pt x="1480350" y="2519362"/>
                  <a:pt x="1472730" y="2523172"/>
                </a:cubicBezTo>
                <a:cubicBezTo>
                  <a:pt x="1471777" y="2524125"/>
                  <a:pt x="1471777" y="2525077"/>
                  <a:pt x="1470825" y="2526030"/>
                </a:cubicBezTo>
                <a:lnTo>
                  <a:pt x="1434645" y="2535075"/>
                </a:lnTo>
                <a:lnTo>
                  <a:pt x="1435583" y="2535555"/>
                </a:lnTo>
                <a:lnTo>
                  <a:pt x="1475761" y="2525510"/>
                </a:lnTo>
                <a:lnTo>
                  <a:pt x="1476540" y="2523172"/>
                </a:lnTo>
                <a:cubicBezTo>
                  <a:pt x="1484160" y="2518410"/>
                  <a:pt x="1503210" y="2513647"/>
                  <a:pt x="1551788" y="2510790"/>
                </a:cubicBezTo>
                <a:cubicBezTo>
                  <a:pt x="1571790" y="2506980"/>
                  <a:pt x="1588935" y="2502217"/>
                  <a:pt x="1605128" y="2497455"/>
                </a:cubicBezTo>
                <a:cubicBezTo>
                  <a:pt x="1620368" y="2492692"/>
                  <a:pt x="1634655" y="2489835"/>
                  <a:pt x="1647990" y="2485072"/>
                </a:cubicBezTo>
                <a:cubicBezTo>
                  <a:pt x="1661325" y="2481262"/>
                  <a:pt x="1673708" y="2477452"/>
                  <a:pt x="1687043" y="2472690"/>
                </a:cubicBezTo>
                <a:cubicBezTo>
                  <a:pt x="1700378" y="2468880"/>
                  <a:pt x="1713713" y="2464117"/>
                  <a:pt x="1729905" y="2459355"/>
                </a:cubicBezTo>
                <a:cubicBezTo>
                  <a:pt x="1741335" y="2457450"/>
                  <a:pt x="1752765" y="2456497"/>
                  <a:pt x="1763243" y="2453640"/>
                </a:cubicBezTo>
                <a:lnTo>
                  <a:pt x="1740675" y="2467181"/>
                </a:lnTo>
                <a:lnTo>
                  <a:pt x="1741335" y="2466975"/>
                </a:lnTo>
                <a:cubicBezTo>
                  <a:pt x="1748955" y="2462212"/>
                  <a:pt x="1758480" y="2456497"/>
                  <a:pt x="1765148" y="2452687"/>
                </a:cubicBezTo>
                <a:cubicBezTo>
                  <a:pt x="1769910" y="2450782"/>
                  <a:pt x="1773720" y="2449830"/>
                  <a:pt x="1778483" y="2447925"/>
                </a:cubicBezTo>
                <a:lnTo>
                  <a:pt x="1779371" y="2447679"/>
                </a:lnTo>
                <a:lnTo>
                  <a:pt x="1785150" y="2441257"/>
                </a:lnTo>
                <a:cubicBezTo>
                  <a:pt x="1795628" y="2437447"/>
                  <a:pt x="1806105" y="2433637"/>
                  <a:pt x="1816583" y="2429827"/>
                </a:cubicBezTo>
                <a:cubicBezTo>
                  <a:pt x="1827060" y="2425065"/>
                  <a:pt x="1837538" y="2421255"/>
                  <a:pt x="1847063" y="2417445"/>
                </a:cubicBezTo>
                <a:cubicBezTo>
                  <a:pt x="1848015" y="2413635"/>
                  <a:pt x="1857540" y="2409825"/>
                  <a:pt x="1868018" y="2405062"/>
                </a:cubicBezTo>
                <a:cubicBezTo>
                  <a:pt x="1878495" y="2400300"/>
                  <a:pt x="1889925" y="2395537"/>
                  <a:pt x="1895640" y="2390775"/>
                </a:cubicBezTo>
                <a:cubicBezTo>
                  <a:pt x="1903260" y="2387917"/>
                  <a:pt x="1910880" y="2385060"/>
                  <a:pt x="1918500" y="2381250"/>
                </a:cubicBezTo>
                <a:lnTo>
                  <a:pt x="1934176" y="2374435"/>
                </a:lnTo>
                <a:lnTo>
                  <a:pt x="1942313" y="2368867"/>
                </a:lnTo>
                <a:cubicBezTo>
                  <a:pt x="1955648" y="2360295"/>
                  <a:pt x="1969935" y="2352675"/>
                  <a:pt x="1982318" y="2345055"/>
                </a:cubicBezTo>
                <a:cubicBezTo>
                  <a:pt x="1997558" y="2339340"/>
                  <a:pt x="2017560" y="2327910"/>
                  <a:pt x="2038515" y="2314575"/>
                </a:cubicBezTo>
                <a:close/>
                <a:moveTo>
                  <a:pt x="460060" y="2262062"/>
                </a:moveTo>
                <a:lnTo>
                  <a:pt x="463676" y="2265164"/>
                </a:lnTo>
                <a:lnTo>
                  <a:pt x="464910" y="2265793"/>
                </a:lnTo>
                <a:close/>
                <a:moveTo>
                  <a:pt x="2099801" y="2237197"/>
                </a:moveTo>
                <a:lnTo>
                  <a:pt x="2099475" y="2237422"/>
                </a:lnTo>
                <a:lnTo>
                  <a:pt x="2099475" y="2237694"/>
                </a:lnTo>
                <a:lnTo>
                  <a:pt x="2100989" y="2237910"/>
                </a:lnTo>
                <a:lnTo>
                  <a:pt x="2101380" y="2237422"/>
                </a:lnTo>
                <a:close/>
                <a:moveTo>
                  <a:pt x="2120379" y="2222979"/>
                </a:moveTo>
                <a:lnTo>
                  <a:pt x="2114756" y="2226864"/>
                </a:lnTo>
                <a:lnTo>
                  <a:pt x="2113762" y="2227897"/>
                </a:lnTo>
                <a:lnTo>
                  <a:pt x="2117618" y="2225429"/>
                </a:lnTo>
                <a:close/>
                <a:moveTo>
                  <a:pt x="382287" y="2175002"/>
                </a:moveTo>
                <a:lnTo>
                  <a:pt x="418259" y="2217355"/>
                </a:lnTo>
                <a:lnTo>
                  <a:pt x="389737" y="2183129"/>
                </a:lnTo>
                <a:close/>
                <a:moveTo>
                  <a:pt x="2187820" y="2174974"/>
                </a:moveTo>
                <a:lnTo>
                  <a:pt x="2187735" y="2175004"/>
                </a:lnTo>
                <a:lnTo>
                  <a:pt x="2187105" y="2179320"/>
                </a:lnTo>
                <a:cubicBezTo>
                  <a:pt x="2179485" y="2186940"/>
                  <a:pt x="2176627" y="2191702"/>
                  <a:pt x="2171865" y="2196465"/>
                </a:cubicBezTo>
                <a:cubicBezTo>
                  <a:pt x="2168055" y="2201227"/>
                  <a:pt x="2163292" y="2206942"/>
                  <a:pt x="2153767" y="2216467"/>
                </a:cubicBezTo>
                <a:lnTo>
                  <a:pt x="2154858" y="2216215"/>
                </a:lnTo>
                <a:lnTo>
                  <a:pt x="2171865" y="2197417"/>
                </a:lnTo>
                <a:cubicBezTo>
                  <a:pt x="2175675" y="2192655"/>
                  <a:pt x="2179485" y="2187892"/>
                  <a:pt x="2187105" y="2180272"/>
                </a:cubicBezTo>
                <a:cubicBezTo>
                  <a:pt x="2188296" y="2177177"/>
                  <a:pt x="2188474" y="2175510"/>
                  <a:pt x="2187820" y="2174974"/>
                </a:cubicBezTo>
                <a:close/>
                <a:moveTo>
                  <a:pt x="475386" y="2153526"/>
                </a:moveTo>
                <a:lnTo>
                  <a:pt x="477272" y="2155821"/>
                </a:lnTo>
                <a:lnTo>
                  <a:pt x="477367" y="2155507"/>
                </a:lnTo>
                <a:close/>
                <a:moveTo>
                  <a:pt x="334493" y="2131694"/>
                </a:moveTo>
                <a:cubicBezTo>
                  <a:pt x="337350" y="2128837"/>
                  <a:pt x="346875" y="2133599"/>
                  <a:pt x="359258" y="2147887"/>
                </a:cubicBezTo>
                <a:lnTo>
                  <a:pt x="360474" y="2149319"/>
                </a:lnTo>
                <a:lnTo>
                  <a:pt x="371759" y="2151816"/>
                </a:lnTo>
                <a:cubicBezTo>
                  <a:pt x="377593" y="2155745"/>
                  <a:pt x="385451" y="2163127"/>
                  <a:pt x="397357" y="2175509"/>
                </a:cubicBezTo>
                <a:cubicBezTo>
                  <a:pt x="409740" y="2185987"/>
                  <a:pt x="423075" y="2195512"/>
                  <a:pt x="432600" y="2204084"/>
                </a:cubicBezTo>
                <a:cubicBezTo>
                  <a:pt x="442125" y="2212657"/>
                  <a:pt x="447840" y="2220277"/>
                  <a:pt x="447840" y="2225039"/>
                </a:cubicBezTo>
                <a:cubicBezTo>
                  <a:pt x="450697" y="2228849"/>
                  <a:pt x="452602" y="2231707"/>
                  <a:pt x="456412" y="2235517"/>
                </a:cubicBezTo>
                <a:cubicBezTo>
                  <a:pt x="468795" y="2245994"/>
                  <a:pt x="479272" y="2255519"/>
                  <a:pt x="492607" y="2265997"/>
                </a:cubicBezTo>
                <a:cubicBezTo>
                  <a:pt x="489750" y="2269807"/>
                  <a:pt x="484987" y="2271712"/>
                  <a:pt x="482130" y="2274569"/>
                </a:cubicBezTo>
                <a:lnTo>
                  <a:pt x="448422" y="2237115"/>
                </a:lnTo>
                <a:lnTo>
                  <a:pt x="446888" y="2237422"/>
                </a:lnTo>
                <a:lnTo>
                  <a:pt x="446888" y="2237422"/>
                </a:lnTo>
                <a:lnTo>
                  <a:pt x="478787" y="2272865"/>
                </a:lnTo>
                <a:lnTo>
                  <a:pt x="482130" y="2274569"/>
                </a:lnTo>
                <a:cubicBezTo>
                  <a:pt x="484988" y="2271712"/>
                  <a:pt x="488798" y="2268854"/>
                  <a:pt x="492608" y="2265997"/>
                </a:cubicBezTo>
                <a:cubicBezTo>
                  <a:pt x="521183" y="2290762"/>
                  <a:pt x="551663" y="2315527"/>
                  <a:pt x="583095" y="2337434"/>
                </a:cubicBezTo>
                <a:cubicBezTo>
                  <a:pt x="577380" y="2339339"/>
                  <a:pt x="572618" y="2341244"/>
                  <a:pt x="564998" y="2343149"/>
                </a:cubicBezTo>
                <a:cubicBezTo>
                  <a:pt x="567855" y="2345054"/>
                  <a:pt x="568808" y="2346007"/>
                  <a:pt x="571665" y="2347912"/>
                </a:cubicBezTo>
                <a:cubicBezTo>
                  <a:pt x="562140" y="2347912"/>
                  <a:pt x="554520" y="2348864"/>
                  <a:pt x="544995" y="2348864"/>
                </a:cubicBezTo>
                <a:cubicBezTo>
                  <a:pt x="539280" y="2345054"/>
                  <a:pt x="533565" y="2341244"/>
                  <a:pt x="527850" y="2337434"/>
                </a:cubicBezTo>
                <a:cubicBezTo>
                  <a:pt x="522135" y="2333624"/>
                  <a:pt x="517373" y="2328862"/>
                  <a:pt x="511658" y="2325052"/>
                </a:cubicBezTo>
                <a:cubicBezTo>
                  <a:pt x="498323" y="2313622"/>
                  <a:pt x="484035" y="2303144"/>
                  <a:pt x="471653" y="2291714"/>
                </a:cubicBezTo>
                <a:cubicBezTo>
                  <a:pt x="459270" y="2280284"/>
                  <a:pt x="446888" y="2268854"/>
                  <a:pt x="434505" y="2258377"/>
                </a:cubicBezTo>
                <a:cubicBezTo>
                  <a:pt x="422123" y="2246947"/>
                  <a:pt x="411645" y="2235517"/>
                  <a:pt x="400215" y="2225039"/>
                </a:cubicBezTo>
                <a:cubicBezTo>
                  <a:pt x="394500" y="2219324"/>
                  <a:pt x="388785" y="2213609"/>
                  <a:pt x="384023" y="2208847"/>
                </a:cubicBezTo>
                <a:cubicBezTo>
                  <a:pt x="379260" y="2203132"/>
                  <a:pt x="373545" y="2197417"/>
                  <a:pt x="368783" y="2191702"/>
                </a:cubicBezTo>
                <a:cubicBezTo>
                  <a:pt x="369735" y="2189797"/>
                  <a:pt x="379260" y="2195512"/>
                  <a:pt x="374498" y="2184082"/>
                </a:cubicBezTo>
                <a:cubicBezTo>
                  <a:pt x="381165" y="2189797"/>
                  <a:pt x="387833" y="2195512"/>
                  <a:pt x="393548" y="2201227"/>
                </a:cubicBezTo>
                <a:cubicBezTo>
                  <a:pt x="401168" y="2206942"/>
                  <a:pt x="407835" y="2212657"/>
                  <a:pt x="414503" y="2217419"/>
                </a:cubicBezTo>
                <a:cubicBezTo>
                  <a:pt x="423075" y="2226944"/>
                  <a:pt x="431648" y="2235517"/>
                  <a:pt x="440220" y="2245042"/>
                </a:cubicBezTo>
                <a:lnTo>
                  <a:pt x="442406" y="2246917"/>
                </a:lnTo>
                <a:lnTo>
                  <a:pt x="414503" y="2217419"/>
                </a:lnTo>
                <a:cubicBezTo>
                  <a:pt x="407835" y="2211704"/>
                  <a:pt x="401168" y="2206942"/>
                  <a:pt x="394500" y="2201227"/>
                </a:cubicBezTo>
                <a:cubicBezTo>
                  <a:pt x="387833" y="2195512"/>
                  <a:pt x="382118" y="2189797"/>
                  <a:pt x="375450" y="2184082"/>
                </a:cubicBezTo>
                <a:cubicBezTo>
                  <a:pt x="368783" y="2175509"/>
                  <a:pt x="361163" y="2166937"/>
                  <a:pt x="354495" y="2158364"/>
                </a:cubicBezTo>
                <a:cubicBezTo>
                  <a:pt x="347828" y="2149792"/>
                  <a:pt x="341160" y="2140267"/>
                  <a:pt x="334493" y="2131694"/>
                </a:cubicBezTo>
                <a:close/>
                <a:moveTo>
                  <a:pt x="2432850" y="1980247"/>
                </a:moveTo>
                <a:lnTo>
                  <a:pt x="2432367" y="1980454"/>
                </a:lnTo>
                <a:lnTo>
                  <a:pt x="2421963" y="2005422"/>
                </a:lnTo>
                <a:close/>
                <a:moveTo>
                  <a:pt x="2422850" y="1860918"/>
                </a:moveTo>
                <a:lnTo>
                  <a:pt x="2397608" y="1897379"/>
                </a:lnTo>
                <a:cubicBezTo>
                  <a:pt x="2392845" y="1904999"/>
                  <a:pt x="2389035" y="1912619"/>
                  <a:pt x="2385225" y="1920239"/>
                </a:cubicBezTo>
                <a:cubicBezTo>
                  <a:pt x="2380463" y="1927859"/>
                  <a:pt x="2376653" y="1934527"/>
                  <a:pt x="2372843" y="1941194"/>
                </a:cubicBezTo>
                <a:cubicBezTo>
                  <a:pt x="2363318" y="1954529"/>
                  <a:pt x="2353793" y="1967864"/>
                  <a:pt x="2343315" y="1980247"/>
                </a:cubicBezTo>
                <a:cubicBezTo>
                  <a:pt x="2334743" y="1993582"/>
                  <a:pt x="2327123" y="2005964"/>
                  <a:pt x="2317598" y="2019299"/>
                </a:cubicBezTo>
                <a:cubicBezTo>
                  <a:pt x="2309978" y="2029777"/>
                  <a:pt x="2302358" y="2040254"/>
                  <a:pt x="2294738" y="2050732"/>
                </a:cubicBezTo>
                <a:lnTo>
                  <a:pt x="2292831" y="2051897"/>
                </a:lnTo>
                <a:lnTo>
                  <a:pt x="2291271" y="2054208"/>
                </a:lnTo>
                <a:lnTo>
                  <a:pt x="2293785" y="2052637"/>
                </a:lnTo>
                <a:cubicBezTo>
                  <a:pt x="2301405" y="2042160"/>
                  <a:pt x="2309025" y="2031682"/>
                  <a:pt x="2316645" y="2021205"/>
                </a:cubicBezTo>
                <a:cubicBezTo>
                  <a:pt x="2325218" y="2007870"/>
                  <a:pt x="2333790" y="1995487"/>
                  <a:pt x="2342363" y="1982152"/>
                </a:cubicBezTo>
                <a:cubicBezTo>
                  <a:pt x="2352840" y="1969770"/>
                  <a:pt x="2362365" y="1956435"/>
                  <a:pt x="2371890" y="1943100"/>
                </a:cubicBezTo>
                <a:cubicBezTo>
                  <a:pt x="2375700" y="1936432"/>
                  <a:pt x="2380463" y="1929765"/>
                  <a:pt x="2384273" y="1922145"/>
                </a:cubicBezTo>
                <a:cubicBezTo>
                  <a:pt x="2388083" y="1914525"/>
                  <a:pt x="2392845" y="1906905"/>
                  <a:pt x="2396655" y="1899285"/>
                </a:cubicBezTo>
                <a:cubicBezTo>
                  <a:pt x="2405228" y="1884045"/>
                  <a:pt x="2414753" y="1870710"/>
                  <a:pt x="2422373" y="1862137"/>
                </a:cubicBezTo>
                <a:close/>
                <a:moveTo>
                  <a:pt x="2498930" y="1857612"/>
                </a:moveTo>
                <a:cubicBezTo>
                  <a:pt x="2494525" y="1865709"/>
                  <a:pt x="2490953" y="1872615"/>
                  <a:pt x="2490953" y="1875472"/>
                </a:cubicBezTo>
                <a:cubicBezTo>
                  <a:pt x="2486190" y="1885949"/>
                  <a:pt x="2480475" y="1898332"/>
                  <a:pt x="2473808" y="1909762"/>
                </a:cubicBezTo>
                <a:cubicBezTo>
                  <a:pt x="2480475" y="1897379"/>
                  <a:pt x="2486190" y="1885949"/>
                  <a:pt x="2490953" y="1875472"/>
                </a:cubicBezTo>
                <a:cubicBezTo>
                  <a:pt x="2490953" y="1872615"/>
                  <a:pt x="2494525" y="1865709"/>
                  <a:pt x="2498930" y="1857612"/>
                </a:cubicBezTo>
                <a:close/>
                <a:moveTo>
                  <a:pt x="2521433" y="1847850"/>
                </a:moveTo>
                <a:cubicBezTo>
                  <a:pt x="2518575" y="1860232"/>
                  <a:pt x="2514765" y="1871662"/>
                  <a:pt x="2509050" y="1884997"/>
                </a:cubicBezTo>
                <a:cubicBezTo>
                  <a:pt x="2503335" y="1897380"/>
                  <a:pt x="2496668" y="1910715"/>
                  <a:pt x="2487143" y="1925002"/>
                </a:cubicBezTo>
                <a:cubicBezTo>
                  <a:pt x="2479523" y="1940242"/>
                  <a:pt x="2471903" y="1954530"/>
                  <a:pt x="2465235" y="1965960"/>
                </a:cubicBezTo>
                <a:cubicBezTo>
                  <a:pt x="2457615" y="1977390"/>
                  <a:pt x="2450948" y="1985962"/>
                  <a:pt x="2445233" y="1991677"/>
                </a:cubicBezTo>
                <a:lnTo>
                  <a:pt x="2458568" y="1965007"/>
                </a:lnTo>
                <a:cubicBezTo>
                  <a:pt x="2461425" y="1956435"/>
                  <a:pt x="2466188" y="1947862"/>
                  <a:pt x="2469998" y="1938337"/>
                </a:cubicBezTo>
                <a:cubicBezTo>
                  <a:pt x="2473808" y="1932622"/>
                  <a:pt x="2475713" y="1928812"/>
                  <a:pt x="2478570" y="1924050"/>
                </a:cubicBezTo>
                <a:cubicBezTo>
                  <a:pt x="2482380" y="1917382"/>
                  <a:pt x="2486190" y="1911667"/>
                  <a:pt x="2490000" y="1905000"/>
                </a:cubicBezTo>
                <a:cubicBezTo>
                  <a:pt x="2493810" y="1898332"/>
                  <a:pt x="2496668" y="1892617"/>
                  <a:pt x="2500478" y="1885950"/>
                </a:cubicBezTo>
                <a:cubicBezTo>
                  <a:pt x="2507145" y="1873567"/>
                  <a:pt x="2514765" y="1861185"/>
                  <a:pt x="2521433" y="1847850"/>
                </a:cubicBezTo>
                <a:close/>
                <a:moveTo>
                  <a:pt x="2459780" y="1766202"/>
                </a:moveTo>
                <a:lnTo>
                  <a:pt x="2436660" y="1806892"/>
                </a:lnTo>
                <a:lnTo>
                  <a:pt x="2436235" y="1807870"/>
                </a:lnTo>
                <a:lnTo>
                  <a:pt x="2459520" y="1766887"/>
                </a:lnTo>
                <a:close/>
                <a:moveTo>
                  <a:pt x="2472460" y="1674043"/>
                </a:moveTo>
                <a:lnTo>
                  <a:pt x="2444672" y="1749965"/>
                </a:lnTo>
                <a:cubicBezTo>
                  <a:pt x="2427320" y="1790989"/>
                  <a:pt x="2407787" y="1830865"/>
                  <a:pt x="2386218" y="1869449"/>
                </a:cubicBezTo>
                <a:lnTo>
                  <a:pt x="2377659" y="1882980"/>
                </a:lnTo>
                <a:lnTo>
                  <a:pt x="2377605" y="1883092"/>
                </a:lnTo>
                <a:cubicBezTo>
                  <a:pt x="2373795" y="1892617"/>
                  <a:pt x="2366175" y="1905000"/>
                  <a:pt x="2357602" y="1917382"/>
                </a:cubicBezTo>
                <a:cubicBezTo>
                  <a:pt x="2349030" y="1929765"/>
                  <a:pt x="2341410" y="1943100"/>
                  <a:pt x="2337600" y="1954530"/>
                </a:cubicBezTo>
                <a:cubicBezTo>
                  <a:pt x="2330932" y="1963102"/>
                  <a:pt x="2322360" y="1972627"/>
                  <a:pt x="2314740" y="1983105"/>
                </a:cubicBezTo>
                <a:cubicBezTo>
                  <a:pt x="2307120" y="1993582"/>
                  <a:pt x="2300452" y="2005012"/>
                  <a:pt x="2295690" y="2015490"/>
                </a:cubicBezTo>
                <a:cubicBezTo>
                  <a:pt x="2268067" y="2053590"/>
                  <a:pt x="2223300" y="2102167"/>
                  <a:pt x="2183295" y="2142172"/>
                </a:cubicBezTo>
                <a:cubicBezTo>
                  <a:pt x="2170912" y="2152650"/>
                  <a:pt x="2158530" y="2163127"/>
                  <a:pt x="2146147" y="2173605"/>
                </a:cubicBezTo>
                <a:lnTo>
                  <a:pt x="2142583" y="2176314"/>
                </a:lnTo>
                <a:lnTo>
                  <a:pt x="2141045" y="2177871"/>
                </a:lnTo>
                <a:lnTo>
                  <a:pt x="2125512" y="2190534"/>
                </a:lnTo>
                <a:lnTo>
                  <a:pt x="2112810" y="2205037"/>
                </a:lnTo>
                <a:cubicBezTo>
                  <a:pt x="2097570" y="2217420"/>
                  <a:pt x="2082330" y="2228850"/>
                  <a:pt x="2066137" y="2240280"/>
                </a:cubicBezTo>
                <a:lnTo>
                  <a:pt x="2058824" y="2244899"/>
                </a:lnTo>
                <a:lnTo>
                  <a:pt x="2038960" y="2261093"/>
                </a:lnTo>
                <a:lnTo>
                  <a:pt x="2036091" y="2262956"/>
                </a:lnTo>
                <a:lnTo>
                  <a:pt x="2031847" y="2266950"/>
                </a:lnTo>
                <a:cubicBezTo>
                  <a:pt x="2019465" y="2275522"/>
                  <a:pt x="2007082" y="2284095"/>
                  <a:pt x="1994700" y="2291715"/>
                </a:cubicBezTo>
                <a:cubicBezTo>
                  <a:pt x="1982317" y="2299335"/>
                  <a:pt x="1969935" y="2306955"/>
                  <a:pt x="1957552" y="2314575"/>
                </a:cubicBezTo>
                <a:lnTo>
                  <a:pt x="1953301" y="2316730"/>
                </a:lnTo>
                <a:lnTo>
                  <a:pt x="1928148" y="2333067"/>
                </a:lnTo>
                <a:lnTo>
                  <a:pt x="1920350" y="2337000"/>
                </a:lnTo>
                <a:lnTo>
                  <a:pt x="1912785" y="2342197"/>
                </a:lnTo>
                <a:cubicBezTo>
                  <a:pt x="1905165" y="2346960"/>
                  <a:pt x="1896592" y="2351722"/>
                  <a:pt x="1887067" y="2356485"/>
                </a:cubicBezTo>
                <a:lnTo>
                  <a:pt x="1863039" y="2365908"/>
                </a:lnTo>
                <a:lnTo>
                  <a:pt x="1809482" y="2392922"/>
                </a:lnTo>
                <a:cubicBezTo>
                  <a:pt x="1768715" y="2410757"/>
                  <a:pt x="1726784" y="2426426"/>
                  <a:pt x="1683836" y="2439784"/>
                </a:cubicBezTo>
                <a:lnTo>
                  <a:pt x="1596280" y="2462297"/>
                </a:lnTo>
                <a:lnTo>
                  <a:pt x="1667040" y="2448877"/>
                </a:lnTo>
                <a:cubicBezTo>
                  <a:pt x="1671802" y="2447924"/>
                  <a:pt x="1675612" y="2446972"/>
                  <a:pt x="1680375" y="2446019"/>
                </a:cubicBezTo>
                <a:cubicBezTo>
                  <a:pt x="1690852" y="2437447"/>
                  <a:pt x="1711807" y="2432684"/>
                  <a:pt x="1723237" y="2430779"/>
                </a:cubicBezTo>
                <a:cubicBezTo>
                  <a:pt x="1732762" y="2427922"/>
                  <a:pt x="1742287" y="2425064"/>
                  <a:pt x="1749907" y="2422207"/>
                </a:cubicBezTo>
                <a:cubicBezTo>
                  <a:pt x="1761337" y="2411729"/>
                  <a:pt x="1783245" y="2406014"/>
                  <a:pt x="1792770" y="2400299"/>
                </a:cubicBezTo>
                <a:cubicBezTo>
                  <a:pt x="1808962" y="2394584"/>
                  <a:pt x="1825155" y="2388869"/>
                  <a:pt x="1841347" y="2383154"/>
                </a:cubicBezTo>
                <a:lnTo>
                  <a:pt x="1872470" y="2370949"/>
                </a:lnTo>
                <a:lnTo>
                  <a:pt x="1886115" y="2363152"/>
                </a:lnTo>
                <a:lnTo>
                  <a:pt x="1898496" y="2359343"/>
                </a:lnTo>
                <a:lnTo>
                  <a:pt x="1915642" y="2349817"/>
                </a:lnTo>
                <a:lnTo>
                  <a:pt x="1920147" y="2346686"/>
                </a:lnTo>
                <a:lnTo>
                  <a:pt x="1931835" y="2335530"/>
                </a:lnTo>
                <a:cubicBezTo>
                  <a:pt x="1939455" y="2330767"/>
                  <a:pt x="1948980" y="2325052"/>
                  <a:pt x="1957552" y="2320290"/>
                </a:cubicBezTo>
                <a:lnTo>
                  <a:pt x="1986810" y="2305948"/>
                </a:lnTo>
                <a:lnTo>
                  <a:pt x="1997557" y="2299334"/>
                </a:lnTo>
                <a:cubicBezTo>
                  <a:pt x="2009940" y="2291714"/>
                  <a:pt x="2022322" y="2283142"/>
                  <a:pt x="2034705" y="2274569"/>
                </a:cubicBezTo>
                <a:cubicBezTo>
                  <a:pt x="2037562" y="2268854"/>
                  <a:pt x="2044230" y="2264092"/>
                  <a:pt x="2050897" y="2259329"/>
                </a:cubicBezTo>
                <a:cubicBezTo>
                  <a:pt x="2057565" y="2254567"/>
                  <a:pt x="2064232" y="2249804"/>
                  <a:pt x="2068995" y="2247899"/>
                </a:cubicBezTo>
                <a:cubicBezTo>
                  <a:pt x="2084235" y="2236469"/>
                  <a:pt x="2100427" y="2225039"/>
                  <a:pt x="2115667" y="2212657"/>
                </a:cubicBezTo>
                <a:cubicBezTo>
                  <a:pt x="2121382" y="2199322"/>
                  <a:pt x="2139480" y="2187892"/>
                  <a:pt x="2149005" y="2181224"/>
                </a:cubicBezTo>
                <a:cubicBezTo>
                  <a:pt x="2161387" y="2170747"/>
                  <a:pt x="2173770" y="2160269"/>
                  <a:pt x="2186152" y="2149792"/>
                </a:cubicBezTo>
                <a:cubicBezTo>
                  <a:pt x="2226157" y="2109787"/>
                  <a:pt x="2270925" y="2061209"/>
                  <a:pt x="2298547" y="2023109"/>
                </a:cubicBezTo>
                <a:lnTo>
                  <a:pt x="2314015" y="1996814"/>
                </a:lnTo>
                <a:lnTo>
                  <a:pt x="2314740" y="1994534"/>
                </a:lnTo>
                <a:cubicBezTo>
                  <a:pt x="2322360" y="1983104"/>
                  <a:pt x="2331885" y="1969769"/>
                  <a:pt x="2339505" y="1956434"/>
                </a:cubicBezTo>
                <a:cubicBezTo>
                  <a:pt x="2342363" y="1952624"/>
                  <a:pt x="2344268" y="1948814"/>
                  <a:pt x="2347125" y="1945004"/>
                </a:cubicBezTo>
                <a:lnTo>
                  <a:pt x="2357257" y="1930951"/>
                </a:lnTo>
                <a:lnTo>
                  <a:pt x="2360460" y="1925002"/>
                </a:lnTo>
                <a:cubicBezTo>
                  <a:pt x="2369032" y="1912619"/>
                  <a:pt x="2375700" y="1900237"/>
                  <a:pt x="2380462" y="1890712"/>
                </a:cubicBezTo>
                <a:cubicBezTo>
                  <a:pt x="2395702" y="1864042"/>
                  <a:pt x="2407132" y="1837372"/>
                  <a:pt x="2419515" y="1809749"/>
                </a:cubicBezTo>
                <a:cubicBezTo>
                  <a:pt x="2430945" y="1782127"/>
                  <a:pt x="2443327" y="1754504"/>
                  <a:pt x="2457615" y="1723072"/>
                </a:cubicBezTo>
                <a:cubicBezTo>
                  <a:pt x="2459044" y="1714500"/>
                  <a:pt x="2464759" y="1699974"/>
                  <a:pt x="2468807" y="1687829"/>
                </a:cubicBezTo>
                <a:close/>
                <a:moveTo>
                  <a:pt x="2576677" y="1589722"/>
                </a:moveTo>
                <a:lnTo>
                  <a:pt x="2573820" y="1591627"/>
                </a:lnTo>
                <a:lnTo>
                  <a:pt x="2573820" y="1591627"/>
                </a:lnTo>
                <a:close/>
                <a:moveTo>
                  <a:pt x="2585674" y="1533271"/>
                </a:moveTo>
                <a:lnTo>
                  <a:pt x="2585332" y="1534956"/>
                </a:lnTo>
                <a:lnTo>
                  <a:pt x="2588107" y="1538287"/>
                </a:lnTo>
                <a:cubicBezTo>
                  <a:pt x="2590965" y="1541145"/>
                  <a:pt x="2593822" y="1544955"/>
                  <a:pt x="2596680" y="1547812"/>
                </a:cubicBezTo>
                <a:cubicBezTo>
                  <a:pt x="2598585" y="1545907"/>
                  <a:pt x="2600490" y="1544002"/>
                  <a:pt x="2602395" y="1544002"/>
                </a:cubicBezTo>
                <a:lnTo>
                  <a:pt x="2602539" y="1543271"/>
                </a:lnTo>
                <a:lnTo>
                  <a:pt x="2598585" y="1545907"/>
                </a:lnTo>
                <a:cubicBezTo>
                  <a:pt x="2594775" y="1544002"/>
                  <a:pt x="2591918" y="1540192"/>
                  <a:pt x="2589060" y="1537334"/>
                </a:cubicBezTo>
                <a:close/>
                <a:moveTo>
                  <a:pt x="2577184" y="1425070"/>
                </a:moveTo>
                <a:lnTo>
                  <a:pt x="2576519" y="1425107"/>
                </a:lnTo>
                <a:lnTo>
                  <a:pt x="2575314" y="1425174"/>
                </a:lnTo>
                <a:lnTo>
                  <a:pt x="2575725" y="1429702"/>
                </a:lnTo>
                <a:cubicBezTo>
                  <a:pt x="2575725" y="1438275"/>
                  <a:pt x="2575725" y="1444942"/>
                  <a:pt x="2574773" y="1453515"/>
                </a:cubicBezTo>
                <a:cubicBezTo>
                  <a:pt x="2573820" y="1458277"/>
                  <a:pt x="2572868" y="1462087"/>
                  <a:pt x="2570963" y="1467802"/>
                </a:cubicBezTo>
                <a:cubicBezTo>
                  <a:pt x="2563343" y="1480185"/>
                  <a:pt x="2555723" y="1492567"/>
                  <a:pt x="2548103" y="1503997"/>
                </a:cubicBezTo>
                <a:cubicBezTo>
                  <a:pt x="2546198" y="1515427"/>
                  <a:pt x="2545245" y="1524952"/>
                  <a:pt x="2542388" y="1535430"/>
                </a:cubicBezTo>
                <a:lnTo>
                  <a:pt x="2536673" y="1545907"/>
                </a:lnTo>
                <a:cubicBezTo>
                  <a:pt x="2533815" y="1561147"/>
                  <a:pt x="2530958" y="1575435"/>
                  <a:pt x="2527148" y="1591627"/>
                </a:cubicBezTo>
                <a:cubicBezTo>
                  <a:pt x="2523338" y="1604010"/>
                  <a:pt x="2520480" y="1615440"/>
                  <a:pt x="2516670" y="1627822"/>
                </a:cubicBezTo>
                <a:cubicBezTo>
                  <a:pt x="2512860" y="1640205"/>
                  <a:pt x="2510003" y="1651635"/>
                  <a:pt x="2505240" y="1663065"/>
                </a:cubicBezTo>
                <a:cubicBezTo>
                  <a:pt x="2503335" y="1672590"/>
                  <a:pt x="2501430" y="1681162"/>
                  <a:pt x="2498573" y="1690687"/>
                </a:cubicBezTo>
                <a:cubicBezTo>
                  <a:pt x="2496668" y="1700212"/>
                  <a:pt x="2494763" y="1709737"/>
                  <a:pt x="2490953" y="1719262"/>
                </a:cubicBezTo>
                <a:lnTo>
                  <a:pt x="2497030" y="1709809"/>
                </a:lnTo>
                <a:lnTo>
                  <a:pt x="2502383" y="1689734"/>
                </a:lnTo>
                <a:cubicBezTo>
                  <a:pt x="2503335" y="1679257"/>
                  <a:pt x="2505240" y="1670684"/>
                  <a:pt x="2507145" y="1661159"/>
                </a:cubicBezTo>
                <a:cubicBezTo>
                  <a:pt x="2510955" y="1649729"/>
                  <a:pt x="2514765" y="1637347"/>
                  <a:pt x="2518575" y="1625917"/>
                </a:cubicBezTo>
                <a:cubicBezTo>
                  <a:pt x="2522385" y="1613534"/>
                  <a:pt x="2525243" y="1602104"/>
                  <a:pt x="2529053" y="1589722"/>
                </a:cubicBezTo>
                <a:cubicBezTo>
                  <a:pt x="2532863" y="1574482"/>
                  <a:pt x="2534768" y="1560194"/>
                  <a:pt x="2538578" y="1544002"/>
                </a:cubicBezTo>
                <a:lnTo>
                  <a:pt x="2544293" y="1533524"/>
                </a:lnTo>
                <a:cubicBezTo>
                  <a:pt x="2547150" y="1523047"/>
                  <a:pt x="2548103" y="1513522"/>
                  <a:pt x="2550008" y="1502092"/>
                </a:cubicBezTo>
                <a:cubicBezTo>
                  <a:pt x="2557628" y="1489709"/>
                  <a:pt x="2565248" y="1478279"/>
                  <a:pt x="2572868" y="1465897"/>
                </a:cubicBezTo>
                <a:cubicBezTo>
                  <a:pt x="2568105" y="1490662"/>
                  <a:pt x="2563343" y="1514474"/>
                  <a:pt x="2557628" y="1539239"/>
                </a:cubicBezTo>
                <a:cubicBezTo>
                  <a:pt x="2555723" y="1562099"/>
                  <a:pt x="2542388" y="1593532"/>
                  <a:pt x="2546198" y="1600199"/>
                </a:cubicBezTo>
                <a:cubicBezTo>
                  <a:pt x="2537625" y="1626869"/>
                  <a:pt x="2530005" y="1652587"/>
                  <a:pt x="2520480" y="1678304"/>
                </a:cubicBezTo>
                <a:lnTo>
                  <a:pt x="2515392" y="1686218"/>
                </a:lnTo>
                <a:lnTo>
                  <a:pt x="2513217" y="1698069"/>
                </a:lnTo>
                <a:cubicBezTo>
                  <a:pt x="2512146" y="1704261"/>
                  <a:pt x="2510479" y="1710690"/>
                  <a:pt x="2506193" y="1718310"/>
                </a:cubicBezTo>
                <a:cubicBezTo>
                  <a:pt x="2492858" y="1737360"/>
                  <a:pt x="2486190" y="1756410"/>
                  <a:pt x="2479523" y="1776412"/>
                </a:cubicBezTo>
                <a:cubicBezTo>
                  <a:pt x="2475713" y="1785937"/>
                  <a:pt x="2471903" y="1796415"/>
                  <a:pt x="2467140" y="1806892"/>
                </a:cubicBezTo>
                <a:cubicBezTo>
                  <a:pt x="2465235" y="1812607"/>
                  <a:pt x="2462378" y="1817370"/>
                  <a:pt x="2459520" y="1823085"/>
                </a:cubicBezTo>
                <a:cubicBezTo>
                  <a:pt x="2456663" y="1828800"/>
                  <a:pt x="2453805" y="1834515"/>
                  <a:pt x="2449995" y="1840230"/>
                </a:cubicBezTo>
                <a:cubicBezTo>
                  <a:pt x="2441423" y="1855470"/>
                  <a:pt x="2432850" y="1871662"/>
                  <a:pt x="2424278" y="1885950"/>
                </a:cubicBezTo>
                <a:cubicBezTo>
                  <a:pt x="2417610" y="1903095"/>
                  <a:pt x="2406180" y="1914525"/>
                  <a:pt x="2396655" y="1930717"/>
                </a:cubicBezTo>
                <a:cubicBezTo>
                  <a:pt x="2389035" y="1948815"/>
                  <a:pt x="2375700" y="1970722"/>
                  <a:pt x="2361413" y="1990725"/>
                </a:cubicBezTo>
                <a:cubicBezTo>
                  <a:pt x="2347125" y="2010727"/>
                  <a:pt x="2332838" y="2031682"/>
                  <a:pt x="2322360" y="2049780"/>
                </a:cubicBezTo>
                <a:cubicBezTo>
                  <a:pt x="2313788" y="2061210"/>
                  <a:pt x="2305215" y="2072640"/>
                  <a:pt x="2296643" y="2083117"/>
                </a:cubicBezTo>
                <a:cubicBezTo>
                  <a:pt x="2287118" y="2093595"/>
                  <a:pt x="2278545" y="2104072"/>
                  <a:pt x="2269020" y="2115502"/>
                </a:cubicBezTo>
                <a:cubicBezTo>
                  <a:pt x="2266163" y="2120265"/>
                  <a:pt x="2262353" y="2124075"/>
                  <a:pt x="2259495" y="2128837"/>
                </a:cubicBezTo>
                <a:cubicBezTo>
                  <a:pt x="2255685" y="2133600"/>
                  <a:pt x="2252828" y="2137410"/>
                  <a:pt x="2249018" y="2142172"/>
                </a:cubicBezTo>
                <a:cubicBezTo>
                  <a:pt x="2243303" y="2146935"/>
                  <a:pt x="2237588" y="2151697"/>
                  <a:pt x="2232825" y="2155507"/>
                </a:cubicBezTo>
                <a:lnTo>
                  <a:pt x="2206342" y="2184829"/>
                </a:lnTo>
                <a:lnTo>
                  <a:pt x="2207107" y="2187892"/>
                </a:lnTo>
                <a:cubicBezTo>
                  <a:pt x="2195677" y="2200275"/>
                  <a:pt x="2188057" y="2208847"/>
                  <a:pt x="2179485" y="2216467"/>
                </a:cubicBezTo>
                <a:cubicBezTo>
                  <a:pt x="2169960" y="2223135"/>
                  <a:pt x="2159482" y="2229802"/>
                  <a:pt x="2149957" y="2237422"/>
                </a:cubicBezTo>
                <a:lnTo>
                  <a:pt x="2126145" y="2256472"/>
                </a:lnTo>
                <a:lnTo>
                  <a:pt x="2103587" y="2272957"/>
                </a:lnTo>
                <a:lnTo>
                  <a:pt x="2107095" y="2272665"/>
                </a:lnTo>
                <a:lnTo>
                  <a:pt x="2131860" y="2254567"/>
                </a:lnTo>
                <a:lnTo>
                  <a:pt x="2155673" y="2235517"/>
                </a:lnTo>
                <a:cubicBezTo>
                  <a:pt x="2165198" y="2228850"/>
                  <a:pt x="2175675" y="2222182"/>
                  <a:pt x="2185200" y="2214562"/>
                </a:cubicBezTo>
                <a:cubicBezTo>
                  <a:pt x="2192820" y="2206942"/>
                  <a:pt x="2201393" y="2198370"/>
                  <a:pt x="2212823" y="2185987"/>
                </a:cubicBezTo>
                <a:cubicBezTo>
                  <a:pt x="2212823" y="2185035"/>
                  <a:pt x="2212823" y="2184082"/>
                  <a:pt x="2211870" y="2182177"/>
                </a:cubicBezTo>
                <a:cubicBezTo>
                  <a:pt x="2221395" y="2172652"/>
                  <a:pt x="2229968" y="2163127"/>
                  <a:pt x="2238540" y="2152650"/>
                </a:cubicBezTo>
                <a:cubicBezTo>
                  <a:pt x="2243303" y="2148840"/>
                  <a:pt x="2249018" y="2144077"/>
                  <a:pt x="2254733" y="2139315"/>
                </a:cubicBezTo>
                <a:cubicBezTo>
                  <a:pt x="2257590" y="2135505"/>
                  <a:pt x="2261400" y="2130742"/>
                  <a:pt x="2265210" y="2125980"/>
                </a:cubicBezTo>
                <a:cubicBezTo>
                  <a:pt x="2268068" y="2121217"/>
                  <a:pt x="2271878" y="2116455"/>
                  <a:pt x="2274735" y="2112645"/>
                </a:cubicBezTo>
                <a:cubicBezTo>
                  <a:pt x="2284260" y="2102167"/>
                  <a:pt x="2292833" y="2090737"/>
                  <a:pt x="2302358" y="2080260"/>
                </a:cubicBezTo>
                <a:cubicBezTo>
                  <a:pt x="2310930" y="2069782"/>
                  <a:pt x="2319503" y="2058352"/>
                  <a:pt x="2328075" y="2046922"/>
                </a:cubicBezTo>
                <a:cubicBezTo>
                  <a:pt x="2338553" y="2028825"/>
                  <a:pt x="2352840" y="2007870"/>
                  <a:pt x="2367128" y="1987867"/>
                </a:cubicBezTo>
                <a:cubicBezTo>
                  <a:pt x="2381415" y="1966912"/>
                  <a:pt x="2394750" y="1945957"/>
                  <a:pt x="2402370" y="1927860"/>
                </a:cubicBezTo>
                <a:cubicBezTo>
                  <a:pt x="2411895" y="1911667"/>
                  <a:pt x="2423325" y="1900237"/>
                  <a:pt x="2429993" y="1883092"/>
                </a:cubicBezTo>
                <a:cubicBezTo>
                  <a:pt x="2438565" y="1868805"/>
                  <a:pt x="2447138" y="1851660"/>
                  <a:pt x="2455710" y="1837372"/>
                </a:cubicBezTo>
                <a:cubicBezTo>
                  <a:pt x="2459520" y="1831657"/>
                  <a:pt x="2462378" y="1825942"/>
                  <a:pt x="2465235" y="1820227"/>
                </a:cubicBezTo>
                <a:cubicBezTo>
                  <a:pt x="2468093" y="1814512"/>
                  <a:pt x="2469998" y="1808797"/>
                  <a:pt x="2472855" y="1804035"/>
                </a:cubicBezTo>
                <a:cubicBezTo>
                  <a:pt x="2477618" y="1793557"/>
                  <a:pt x="2481428" y="1783080"/>
                  <a:pt x="2485238" y="1773555"/>
                </a:cubicBezTo>
                <a:cubicBezTo>
                  <a:pt x="2492858" y="1753552"/>
                  <a:pt x="2499525" y="1734502"/>
                  <a:pt x="2511908" y="1715452"/>
                </a:cubicBezTo>
                <a:cubicBezTo>
                  <a:pt x="2520480" y="1700212"/>
                  <a:pt x="2518575" y="1688782"/>
                  <a:pt x="2522385" y="1676400"/>
                </a:cubicBezTo>
                <a:cubicBezTo>
                  <a:pt x="2532863" y="1650682"/>
                  <a:pt x="2539530" y="1624965"/>
                  <a:pt x="2548103" y="1598295"/>
                </a:cubicBezTo>
                <a:cubicBezTo>
                  <a:pt x="2544293" y="1590675"/>
                  <a:pt x="2557628" y="1560195"/>
                  <a:pt x="2559533" y="1537335"/>
                </a:cubicBezTo>
                <a:cubicBezTo>
                  <a:pt x="2565248" y="1513522"/>
                  <a:pt x="2570010" y="1488757"/>
                  <a:pt x="2574773" y="1463992"/>
                </a:cubicBezTo>
                <a:lnTo>
                  <a:pt x="2578209" y="1451109"/>
                </a:lnTo>
                <a:lnTo>
                  <a:pt x="2575725" y="1450657"/>
                </a:lnTo>
                <a:cubicBezTo>
                  <a:pt x="2576677" y="1443037"/>
                  <a:pt x="2576677" y="1436370"/>
                  <a:pt x="2576677" y="1426845"/>
                </a:cubicBezTo>
                <a:close/>
                <a:moveTo>
                  <a:pt x="2597632" y="1404937"/>
                </a:moveTo>
                <a:lnTo>
                  <a:pt x="2586540" y="1451152"/>
                </a:lnTo>
                <a:lnTo>
                  <a:pt x="2586541" y="1451152"/>
                </a:lnTo>
                <a:lnTo>
                  <a:pt x="2597633" y="1404938"/>
                </a:lnTo>
                <a:close/>
                <a:moveTo>
                  <a:pt x="2606205" y="1395412"/>
                </a:moveTo>
                <a:cubicBezTo>
                  <a:pt x="2604300" y="1399222"/>
                  <a:pt x="2602395" y="1402080"/>
                  <a:pt x="2600490" y="1407795"/>
                </a:cubicBezTo>
                <a:lnTo>
                  <a:pt x="2600490" y="1407795"/>
                </a:lnTo>
                <a:lnTo>
                  <a:pt x="2599180" y="1433750"/>
                </a:lnTo>
                <a:cubicBezTo>
                  <a:pt x="2599062" y="1441132"/>
                  <a:pt x="2599062" y="1448276"/>
                  <a:pt x="2598585" y="1458277"/>
                </a:cubicBezTo>
                <a:lnTo>
                  <a:pt x="2589060" y="1487586"/>
                </a:lnTo>
                <a:lnTo>
                  <a:pt x="2589060" y="1490934"/>
                </a:lnTo>
                <a:lnTo>
                  <a:pt x="2600490" y="1458277"/>
                </a:lnTo>
                <a:cubicBezTo>
                  <a:pt x="2601443" y="1438274"/>
                  <a:pt x="2600490" y="1429702"/>
                  <a:pt x="2602395" y="1407794"/>
                </a:cubicBezTo>
                <a:lnTo>
                  <a:pt x="2606836" y="1398173"/>
                </a:lnTo>
                <a:close/>
                <a:moveTo>
                  <a:pt x="2565247" y="1354454"/>
                </a:moveTo>
                <a:lnTo>
                  <a:pt x="2559005" y="1369208"/>
                </a:lnTo>
                <a:lnTo>
                  <a:pt x="2556675" y="1390650"/>
                </a:lnTo>
                <a:lnTo>
                  <a:pt x="2553670" y="1380633"/>
                </a:lnTo>
                <a:lnTo>
                  <a:pt x="2552571" y="1382047"/>
                </a:lnTo>
                <a:lnTo>
                  <a:pt x="2555723" y="1392555"/>
                </a:lnTo>
                <a:cubicBezTo>
                  <a:pt x="2554770" y="1397317"/>
                  <a:pt x="2554770" y="1402080"/>
                  <a:pt x="2553818" y="1407795"/>
                </a:cubicBezTo>
                <a:cubicBezTo>
                  <a:pt x="2555723" y="1410652"/>
                  <a:pt x="2556675" y="1415415"/>
                  <a:pt x="2557628" y="1420177"/>
                </a:cubicBezTo>
                <a:lnTo>
                  <a:pt x="2560581" y="1420013"/>
                </a:lnTo>
                <a:lnTo>
                  <a:pt x="2558580" y="1413509"/>
                </a:lnTo>
                <a:cubicBezTo>
                  <a:pt x="2559532" y="1407794"/>
                  <a:pt x="2559532" y="1403032"/>
                  <a:pt x="2560485" y="1398269"/>
                </a:cubicBezTo>
                <a:cubicBezTo>
                  <a:pt x="2562390" y="1384934"/>
                  <a:pt x="2563342" y="1369694"/>
                  <a:pt x="2565247" y="1354454"/>
                </a:cubicBezTo>
                <a:close/>
                <a:moveTo>
                  <a:pt x="2645258" y="1328737"/>
                </a:moveTo>
                <a:cubicBezTo>
                  <a:pt x="2646210" y="1329689"/>
                  <a:pt x="2646210" y="1329689"/>
                  <a:pt x="2647163" y="1329689"/>
                </a:cubicBezTo>
                <a:cubicBezTo>
                  <a:pt x="2647163" y="1345882"/>
                  <a:pt x="2646210" y="1359217"/>
                  <a:pt x="2646210" y="1369694"/>
                </a:cubicBezTo>
                <a:cubicBezTo>
                  <a:pt x="2646210" y="1380172"/>
                  <a:pt x="2647163" y="1388744"/>
                  <a:pt x="2647163" y="1397317"/>
                </a:cubicBezTo>
                <a:cubicBezTo>
                  <a:pt x="2648115" y="1413509"/>
                  <a:pt x="2647163" y="1425892"/>
                  <a:pt x="2644305" y="1447799"/>
                </a:cubicBezTo>
                <a:cubicBezTo>
                  <a:pt x="2645258" y="1453514"/>
                  <a:pt x="2643353" y="1463039"/>
                  <a:pt x="2641448" y="1476374"/>
                </a:cubicBezTo>
                <a:cubicBezTo>
                  <a:pt x="2638590" y="1488757"/>
                  <a:pt x="2635733" y="1503997"/>
                  <a:pt x="2632875" y="1518284"/>
                </a:cubicBezTo>
                <a:cubicBezTo>
                  <a:pt x="2631923" y="1529714"/>
                  <a:pt x="2631923" y="1542097"/>
                  <a:pt x="2630018" y="1553527"/>
                </a:cubicBezTo>
                <a:cubicBezTo>
                  <a:pt x="2623350" y="1574482"/>
                  <a:pt x="2622398" y="1591627"/>
                  <a:pt x="2615730" y="1618297"/>
                </a:cubicBezTo>
                <a:cubicBezTo>
                  <a:pt x="2610968" y="1637347"/>
                  <a:pt x="2607158" y="1656397"/>
                  <a:pt x="2602395" y="1674494"/>
                </a:cubicBezTo>
                <a:cubicBezTo>
                  <a:pt x="2590965" y="1685924"/>
                  <a:pt x="2591918" y="1668779"/>
                  <a:pt x="2578583" y="1684972"/>
                </a:cubicBezTo>
                <a:cubicBezTo>
                  <a:pt x="2578583" y="1684019"/>
                  <a:pt x="2579535" y="1680209"/>
                  <a:pt x="2580488" y="1679257"/>
                </a:cubicBezTo>
                <a:cubicBezTo>
                  <a:pt x="2581440" y="1664017"/>
                  <a:pt x="2577630" y="1661160"/>
                  <a:pt x="2584298" y="1639252"/>
                </a:cubicBezTo>
                <a:cubicBezTo>
                  <a:pt x="2589060" y="1625917"/>
                  <a:pt x="2594775" y="1611630"/>
                  <a:pt x="2598585" y="1597342"/>
                </a:cubicBezTo>
                <a:lnTo>
                  <a:pt x="2610015" y="1590675"/>
                </a:lnTo>
                <a:lnTo>
                  <a:pt x="2610015" y="1590674"/>
                </a:lnTo>
                <a:cubicBezTo>
                  <a:pt x="2618588" y="1552574"/>
                  <a:pt x="2615730" y="1544002"/>
                  <a:pt x="2622398" y="1518284"/>
                </a:cubicBezTo>
                <a:cubicBezTo>
                  <a:pt x="2624303" y="1506854"/>
                  <a:pt x="2627160" y="1495424"/>
                  <a:pt x="2629065" y="1483994"/>
                </a:cubicBezTo>
                <a:cubicBezTo>
                  <a:pt x="2630970" y="1472564"/>
                  <a:pt x="2632875" y="1460182"/>
                  <a:pt x="2634780" y="1448752"/>
                </a:cubicBezTo>
                <a:cubicBezTo>
                  <a:pt x="2636685" y="1437322"/>
                  <a:pt x="2637638" y="1425892"/>
                  <a:pt x="2639543" y="1415414"/>
                </a:cubicBezTo>
                <a:cubicBezTo>
                  <a:pt x="2640495" y="1404937"/>
                  <a:pt x="2641448" y="1394459"/>
                  <a:pt x="2641448" y="1383982"/>
                </a:cubicBezTo>
                <a:cubicBezTo>
                  <a:pt x="2640495" y="1376362"/>
                  <a:pt x="2641448" y="1366837"/>
                  <a:pt x="2642400" y="1357312"/>
                </a:cubicBezTo>
                <a:cubicBezTo>
                  <a:pt x="2643353" y="1352549"/>
                  <a:pt x="2643353" y="1347787"/>
                  <a:pt x="2644305" y="1343024"/>
                </a:cubicBezTo>
                <a:cubicBezTo>
                  <a:pt x="2644305" y="1338262"/>
                  <a:pt x="2645258" y="1333499"/>
                  <a:pt x="2645258" y="1328737"/>
                </a:cubicBezTo>
                <a:close/>
                <a:moveTo>
                  <a:pt x="134151" y="887095"/>
                </a:moveTo>
                <a:lnTo>
                  <a:pt x="134625" y="887332"/>
                </a:lnTo>
                <a:lnTo>
                  <a:pt x="134670" y="887199"/>
                </a:lnTo>
                <a:close/>
                <a:moveTo>
                  <a:pt x="191618" y="750570"/>
                </a:moveTo>
                <a:cubicBezTo>
                  <a:pt x="176378" y="775335"/>
                  <a:pt x="173520" y="782955"/>
                  <a:pt x="170663" y="789622"/>
                </a:cubicBezTo>
                <a:cubicBezTo>
                  <a:pt x="164948" y="795337"/>
                  <a:pt x="160185" y="801052"/>
                  <a:pt x="153518" y="803910"/>
                </a:cubicBezTo>
                <a:lnTo>
                  <a:pt x="153477" y="804822"/>
                </a:lnTo>
                <a:lnTo>
                  <a:pt x="151819" y="841286"/>
                </a:lnTo>
                <a:lnTo>
                  <a:pt x="151866" y="841199"/>
                </a:lnTo>
                <a:lnTo>
                  <a:pt x="153518" y="804862"/>
                </a:lnTo>
                <a:cubicBezTo>
                  <a:pt x="159233" y="801052"/>
                  <a:pt x="164948" y="795337"/>
                  <a:pt x="170663" y="790574"/>
                </a:cubicBezTo>
                <a:cubicBezTo>
                  <a:pt x="173520" y="783907"/>
                  <a:pt x="177330" y="776287"/>
                  <a:pt x="191618" y="751522"/>
                </a:cubicBezTo>
                <a:lnTo>
                  <a:pt x="192332" y="751998"/>
                </a:lnTo>
                <a:lnTo>
                  <a:pt x="192689" y="751284"/>
                </a:lnTo>
                <a:close/>
                <a:moveTo>
                  <a:pt x="203047" y="667702"/>
                </a:moveTo>
                <a:cubicBezTo>
                  <a:pt x="199237" y="670560"/>
                  <a:pt x="194475" y="673417"/>
                  <a:pt x="189712" y="677227"/>
                </a:cubicBezTo>
                <a:cubicBezTo>
                  <a:pt x="183045" y="689610"/>
                  <a:pt x="178282" y="700087"/>
                  <a:pt x="169710" y="719137"/>
                </a:cubicBezTo>
                <a:lnTo>
                  <a:pt x="174286" y="722798"/>
                </a:lnTo>
                <a:lnTo>
                  <a:pt x="174435" y="722155"/>
                </a:lnTo>
                <a:lnTo>
                  <a:pt x="170663" y="719137"/>
                </a:lnTo>
                <a:cubicBezTo>
                  <a:pt x="179235" y="700087"/>
                  <a:pt x="183998" y="689609"/>
                  <a:pt x="190665" y="677227"/>
                </a:cubicBezTo>
                <a:lnTo>
                  <a:pt x="202473" y="668793"/>
                </a:lnTo>
                <a:close/>
                <a:moveTo>
                  <a:pt x="276390" y="613410"/>
                </a:moveTo>
                <a:lnTo>
                  <a:pt x="275187" y="614373"/>
                </a:lnTo>
                <a:lnTo>
                  <a:pt x="270080" y="634008"/>
                </a:lnTo>
                <a:cubicBezTo>
                  <a:pt x="268770" y="638413"/>
                  <a:pt x="267818" y="641033"/>
                  <a:pt x="266865" y="643890"/>
                </a:cubicBezTo>
                <a:cubicBezTo>
                  <a:pt x="230670" y="692467"/>
                  <a:pt x="209715" y="757237"/>
                  <a:pt x="179235" y="803910"/>
                </a:cubicBezTo>
                <a:cubicBezTo>
                  <a:pt x="175425" y="816292"/>
                  <a:pt x="171615" y="829627"/>
                  <a:pt x="166852" y="842962"/>
                </a:cubicBezTo>
                <a:cubicBezTo>
                  <a:pt x="162090" y="856297"/>
                  <a:pt x="159232" y="869632"/>
                  <a:pt x="155422" y="882967"/>
                </a:cubicBezTo>
                <a:cubicBezTo>
                  <a:pt x="145897" y="911542"/>
                  <a:pt x="131610" y="942022"/>
                  <a:pt x="130657" y="966787"/>
                </a:cubicBezTo>
                <a:cubicBezTo>
                  <a:pt x="124942" y="985837"/>
                  <a:pt x="119227" y="1004887"/>
                  <a:pt x="114465" y="1023937"/>
                </a:cubicBezTo>
                <a:cubicBezTo>
                  <a:pt x="111607" y="1038225"/>
                  <a:pt x="109702" y="1052512"/>
                  <a:pt x="106845" y="1066800"/>
                </a:cubicBezTo>
                <a:lnTo>
                  <a:pt x="103035" y="1088707"/>
                </a:lnTo>
                <a:cubicBezTo>
                  <a:pt x="102082" y="1096327"/>
                  <a:pt x="101130" y="1102995"/>
                  <a:pt x="100177" y="1110615"/>
                </a:cubicBezTo>
                <a:cubicBezTo>
                  <a:pt x="97320" y="1130617"/>
                  <a:pt x="93510" y="1149667"/>
                  <a:pt x="91605" y="1169670"/>
                </a:cubicBezTo>
                <a:cubicBezTo>
                  <a:pt x="90652" y="1182052"/>
                  <a:pt x="89700" y="1192530"/>
                  <a:pt x="88747" y="1205865"/>
                </a:cubicBezTo>
                <a:cubicBezTo>
                  <a:pt x="89700" y="1215390"/>
                  <a:pt x="91605" y="1224915"/>
                  <a:pt x="93510" y="1243965"/>
                </a:cubicBezTo>
                <a:lnTo>
                  <a:pt x="95742" y="1223205"/>
                </a:lnTo>
                <a:lnTo>
                  <a:pt x="95415" y="1216342"/>
                </a:lnTo>
                <a:cubicBezTo>
                  <a:pt x="96367" y="1203007"/>
                  <a:pt x="98272" y="1188719"/>
                  <a:pt x="99225" y="1176337"/>
                </a:cubicBezTo>
                <a:cubicBezTo>
                  <a:pt x="101130" y="1156334"/>
                  <a:pt x="104940" y="1137284"/>
                  <a:pt x="107797" y="1117282"/>
                </a:cubicBezTo>
                <a:lnTo>
                  <a:pt x="114596" y="1109123"/>
                </a:lnTo>
                <a:lnTo>
                  <a:pt x="124469" y="1043051"/>
                </a:lnTo>
                <a:lnTo>
                  <a:pt x="123990" y="1031557"/>
                </a:lnTo>
                <a:lnTo>
                  <a:pt x="133400" y="1004581"/>
                </a:lnTo>
                <a:lnTo>
                  <a:pt x="138999" y="981931"/>
                </a:lnTo>
                <a:lnTo>
                  <a:pt x="137325" y="985837"/>
                </a:lnTo>
                <a:cubicBezTo>
                  <a:pt x="135420" y="984885"/>
                  <a:pt x="133515" y="983932"/>
                  <a:pt x="131610" y="983932"/>
                </a:cubicBezTo>
                <a:cubicBezTo>
                  <a:pt x="126847" y="996315"/>
                  <a:pt x="122085" y="1010602"/>
                  <a:pt x="117322" y="1024890"/>
                </a:cubicBezTo>
                <a:cubicBezTo>
                  <a:pt x="117322" y="1031557"/>
                  <a:pt x="117322" y="1039177"/>
                  <a:pt x="118275" y="1047750"/>
                </a:cubicBezTo>
                <a:cubicBezTo>
                  <a:pt x="115417" y="1062990"/>
                  <a:pt x="113512" y="1076325"/>
                  <a:pt x="111607" y="1091565"/>
                </a:cubicBezTo>
                <a:cubicBezTo>
                  <a:pt x="111607" y="1093470"/>
                  <a:pt x="110655" y="1096327"/>
                  <a:pt x="110655" y="1099185"/>
                </a:cubicBezTo>
                <a:cubicBezTo>
                  <a:pt x="106845" y="1102995"/>
                  <a:pt x="104940" y="1106805"/>
                  <a:pt x="101130" y="1110615"/>
                </a:cubicBezTo>
                <a:cubicBezTo>
                  <a:pt x="102082" y="1102995"/>
                  <a:pt x="103035" y="1096327"/>
                  <a:pt x="103987" y="1088707"/>
                </a:cubicBezTo>
                <a:lnTo>
                  <a:pt x="107797" y="1066800"/>
                </a:lnTo>
                <a:cubicBezTo>
                  <a:pt x="110655" y="1052512"/>
                  <a:pt x="112560" y="1038225"/>
                  <a:pt x="115417" y="1023937"/>
                </a:cubicBezTo>
                <a:cubicBezTo>
                  <a:pt x="121132" y="1004887"/>
                  <a:pt x="126847" y="985837"/>
                  <a:pt x="131610" y="966787"/>
                </a:cubicBezTo>
                <a:cubicBezTo>
                  <a:pt x="132562" y="942022"/>
                  <a:pt x="146850" y="912495"/>
                  <a:pt x="156375" y="882967"/>
                </a:cubicBezTo>
                <a:cubicBezTo>
                  <a:pt x="160185" y="869632"/>
                  <a:pt x="163042" y="856297"/>
                  <a:pt x="167805" y="842962"/>
                </a:cubicBezTo>
                <a:cubicBezTo>
                  <a:pt x="171615" y="829627"/>
                  <a:pt x="176377" y="817245"/>
                  <a:pt x="180187" y="803910"/>
                </a:cubicBezTo>
                <a:cubicBezTo>
                  <a:pt x="210667" y="757237"/>
                  <a:pt x="230670" y="692467"/>
                  <a:pt x="267817" y="643890"/>
                </a:cubicBezTo>
                <a:cubicBezTo>
                  <a:pt x="269722" y="637222"/>
                  <a:pt x="271627" y="633412"/>
                  <a:pt x="276390" y="613410"/>
                </a:cubicBezTo>
                <a:close/>
                <a:moveTo>
                  <a:pt x="293536" y="518160"/>
                </a:moveTo>
                <a:lnTo>
                  <a:pt x="293535" y="518160"/>
                </a:lnTo>
                <a:lnTo>
                  <a:pt x="298297" y="521970"/>
                </a:lnTo>
                <a:lnTo>
                  <a:pt x="298297" y="521969"/>
                </a:lnTo>
                <a:close/>
                <a:moveTo>
                  <a:pt x="465169" y="382550"/>
                </a:moveTo>
                <a:lnTo>
                  <a:pt x="464986" y="382696"/>
                </a:lnTo>
                <a:lnTo>
                  <a:pt x="464431" y="383323"/>
                </a:lnTo>
                <a:lnTo>
                  <a:pt x="456650" y="391477"/>
                </a:lnTo>
                <a:lnTo>
                  <a:pt x="454683" y="394339"/>
                </a:lnTo>
                <a:lnTo>
                  <a:pt x="453399" y="395790"/>
                </a:lnTo>
                <a:cubicBezTo>
                  <a:pt x="451546" y="398815"/>
                  <a:pt x="450698" y="401003"/>
                  <a:pt x="447840" y="403860"/>
                </a:cubicBezTo>
                <a:cubicBezTo>
                  <a:pt x="428790" y="425767"/>
                  <a:pt x="408788" y="447675"/>
                  <a:pt x="389738" y="472440"/>
                </a:cubicBezTo>
                <a:cubicBezTo>
                  <a:pt x="384023" y="479107"/>
                  <a:pt x="378308" y="484822"/>
                  <a:pt x="373545" y="491490"/>
                </a:cubicBezTo>
                <a:cubicBezTo>
                  <a:pt x="367830" y="498157"/>
                  <a:pt x="363068" y="504825"/>
                  <a:pt x="357353" y="511492"/>
                </a:cubicBezTo>
                <a:lnTo>
                  <a:pt x="285782" y="590597"/>
                </a:lnTo>
                <a:lnTo>
                  <a:pt x="358305" y="510540"/>
                </a:lnTo>
                <a:cubicBezTo>
                  <a:pt x="364020" y="503872"/>
                  <a:pt x="368782" y="497205"/>
                  <a:pt x="374497" y="490537"/>
                </a:cubicBezTo>
                <a:cubicBezTo>
                  <a:pt x="380212" y="483870"/>
                  <a:pt x="385927" y="478155"/>
                  <a:pt x="390690" y="471487"/>
                </a:cubicBezTo>
                <a:cubicBezTo>
                  <a:pt x="409740" y="446722"/>
                  <a:pt x="429742" y="425767"/>
                  <a:pt x="448792" y="402907"/>
                </a:cubicBezTo>
                <a:lnTo>
                  <a:pt x="454683" y="394339"/>
                </a:lnTo>
                <a:lnTo>
                  <a:pt x="464431" y="383323"/>
                </a:lnTo>
                <a:close/>
                <a:moveTo>
                  <a:pt x="489348" y="316869"/>
                </a:moveTo>
                <a:cubicBezTo>
                  <a:pt x="487763" y="316669"/>
                  <a:pt x="484470" y="318175"/>
                  <a:pt x="481127" y="319733"/>
                </a:cubicBezTo>
                <a:lnTo>
                  <a:pt x="475013" y="322003"/>
                </a:lnTo>
                <a:lnTo>
                  <a:pt x="473558" y="323849"/>
                </a:lnTo>
                <a:cubicBezTo>
                  <a:pt x="469748" y="326707"/>
                  <a:pt x="465938" y="329564"/>
                  <a:pt x="463080" y="333374"/>
                </a:cubicBezTo>
                <a:cubicBezTo>
                  <a:pt x="453555" y="339089"/>
                  <a:pt x="445935" y="343852"/>
                  <a:pt x="436410" y="350519"/>
                </a:cubicBezTo>
                <a:lnTo>
                  <a:pt x="418313" y="370522"/>
                </a:lnTo>
                <a:lnTo>
                  <a:pt x="401168" y="390524"/>
                </a:lnTo>
                <a:cubicBezTo>
                  <a:pt x="397358" y="393382"/>
                  <a:pt x="394500" y="396239"/>
                  <a:pt x="389738" y="401002"/>
                </a:cubicBezTo>
                <a:lnTo>
                  <a:pt x="389349" y="400516"/>
                </a:lnTo>
                <a:lnTo>
                  <a:pt x="378546" y="413504"/>
                </a:lnTo>
                <a:cubicBezTo>
                  <a:pt x="374736" y="418862"/>
                  <a:pt x="369735" y="425768"/>
                  <a:pt x="360210" y="436245"/>
                </a:cubicBezTo>
                <a:lnTo>
                  <a:pt x="330683" y="468630"/>
                </a:lnTo>
                <a:lnTo>
                  <a:pt x="335445" y="474344"/>
                </a:lnTo>
                <a:lnTo>
                  <a:pt x="335536" y="474264"/>
                </a:lnTo>
                <a:lnTo>
                  <a:pt x="331635" y="469582"/>
                </a:lnTo>
                <a:cubicBezTo>
                  <a:pt x="341160" y="459105"/>
                  <a:pt x="352590" y="447675"/>
                  <a:pt x="361162" y="437197"/>
                </a:cubicBezTo>
                <a:cubicBezTo>
                  <a:pt x="380212" y="416242"/>
                  <a:pt x="381165" y="409575"/>
                  <a:pt x="390690" y="401002"/>
                </a:cubicBezTo>
                <a:cubicBezTo>
                  <a:pt x="395452" y="396240"/>
                  <a:pt x="399262" y="393382"/>
                  <a:pt x="402120" y="390525"/>
                </a:cubicBezTo>
                <a:lnTo>
                  <a:pt x="419265" y="370522"/>
                </a:lnTo>
                <a:lnTo>
                  <a:pt x="437362" y="350520"/>
                </a:lnTo>
                <a:cubicBezTo>
                  <a:pt x="446887" y="344805"/>
                  <a:pt x="454507" y="340042"/>
                  <a:pt x="464032" y="333375"/>
                </a:cubicBezTo>
                <a:cubicBezTo>
                  <a:pt x="467842" y="330517"/>
                  <a:pt x="471652" y="326707"/>
                  <a:pt x="474510" y="323850"/>
                </a:cubicBezTo>
                <a:cubicBezTo>
                  <a:pt x="476415" y="324326"/>
                  <a:pt x="481654" y="321469"/>
                  <a:pt x="485940" y="319564"/>
                </a:cubicBezTo>
                <a:lnTo>
                  <a:pt x="489548" y="318444"/>
                </a:lnTo>
                <a:close/>
                <a:moveTo>
                  <a:pt x="1868970" y="144780"/>
                </a:moveTo>
                <a:cubicBezTo>
                  <a:pt x="1890877" y="153352"/>
                  <a:pt x="1906117" y="160020"/>
                  <a:pt x="1917547" y="166687"/>
                </a:cubicBezTo>
                <a:cubicBezTo>
                  <a:pt x="1928977" y="172402"/>
                  <a:pt x="1935645" y="178117"/>
                  <a:pt x="1938502" y="183832"/>
                </a:cubicBezTo>
                <a:cubicBezTo>
                  <a:pt x="1920405" y="174307"/>
                  <a:pt x="1904212" y="167640"/>
                  <a:pt x="1891830" y="160972"/>
                </a:cubicBezTo>
                <a:cubicBezTo>
                  <a:pt x="1879447" y="154305"/>
                  <a:pt x="1871827" y="148590"/>
                  <a:pt x="1868970" y="144780"/>
                </a:cubicBezTo>
                <a:close/>
                <a:moveTo>
                  <a:pt x="1710855" y="75247"/>
                </a:moveTo>
                <a:cubicBezTo>
                  <a:pt x="1719427" y="75247"/>
                  <a:pt x="1733715" y="78104"/>
                  <a:pt x="1748955" y="83819"/>
                </a:cubicBezTo>
                <a:cubicBezTo>
                  <a:pt x="1765147" y="90487"/>
                  <a:pt x="1783245" y="100012"/>
                  <a:pt x="1802295" y="110489"/>
                </a:cubicBezTo>
                <a:cubicBezTo>
                  <a:pt x="1750860" y="94297"/>
                  <a:pt x="1716570" y="83819"/>
                  <a:pt x="1710855" y="75247"/>
                </a:cubicBezTo>
                <a:close/>
                <a:moveTo>
                  <a:pt x="1137451" y="68937"/>
                </a:moveTo>
                <a:cubicBezTo>
                  <a:pt x="1133641" y="68580"/>
                  <a:pt x="1127926" y="69056"/>
                  <a:pt x="1117448" y="71437"/>
                </a:cubicBezTo>
                <a:cubicBezTo>
                  <a:pt x="1104113" y="73342"/>
                  <a:pt x="1088873" y="75247"/>
                  <a:pt x="1074585" y="77152"/>
                </a:cubicBezTo>
                <a:cubicBezTo>
                  <a:pt x="1061250" y="80010"/>
                  <a:pt x="1046010" y="83820"/>
                  <a:pt x="1032675" y="86677"/>
                </a:cubicBezTo>
                <a:cubicBezTo>
                  <a:pt x="1026960" y="88582"/>
                  <a:pt x="1021245" y="90487"/>
                  <a:pt x="1014578" y="92392"/>
                </a:cubicBezTo>
                <a:cubicBezTo>
                  <a:pt x="1007910" y="94297"/>
                  <a:pt x="1001243" y="96202"/>
                  <a:pt x="993623" y="98107"/>
                </a:cubicBezTo>
                <a:lnTo>
                  <a:pt x="947769" y="107115"/>
                </a:lnTo>
                <a:lnTo>
                  <a:pt x="939330" y="110490"/>
                </a:lnTo>
                <a:cubicBezTo>
                  <a:pt x="920280" y="117157"/>
                  <a:pt x="900278" y="122872"/>
                  <a:pt x="881228" y="130492"/>
                </a:cubicBezTo>
                <a:cubicBezTo>
                  <a:pt x="862178" y="138112"/>
                  <a:pt x="843128" y="144780"/>
                  <a:pt x="824078" y="153352"/>
                </a:cubicBezTo>
                <a:cubicBezTo>
                  <a:pt x="809790" y="160020"/>
                  <a:pt x="796455" y="165735"/>
                  <a:pt x="784073" y="171450"/>
                </a:cubicBezTo>
                <a:cubicBezTo>
                  <a:pt x="775500" y="173355"/>
                  <a:pt x="765975" y="178117"/>
                  <a:pt x="757403" y="181927"/>
                </a:cubicBezTo>
                <a:cubicBezTo>
                  <a:pt x="734543" y="190500"/>
                  <a:pt x="713588" y="201930"/>
                  <a:pt x="691680" y="212407"/>
                </a:cubicBezTo>
                <a:cubicBezTo>
                  <a:pt x="681203" y="218122"/>
                  <a:pt x="670725" y="225742"/>
                  <a:pt x="660248" y="232410"/>
                </a:cubicBezTo>
                <a:cubicBezTo>
                  <a:pt x="649770" y="239077"/>
                  <a:pt x="639293" y="245745"/>
                  <a:pt x="629768" y="252412"/>
                </a:cubicBezTo>
                <a:cubicBezTo>
                  <a:pt x="618338" y="263842"/>
                  <a:pt x="597383" y="280035"/>
                  <a:pt x="581190" y="288607"/>
                </a:cubicBezTo>
                <a:cubicBezTo>
                  <a:pt x="565950" y="300037"/>
                  <a:pt x="550710" y="312420"/>
                  <a:pt x="535470" y="324802"/>
                </a:cubicBezTo>
                <a:lnTo>
                  <a:pt x="491713" y="362974"/>
                </a:lnTo>
                <a:lnTo>
                  <a:pt x="495465" y="367665"/>
                </a:lnTo>
                <a:cubicBezTo>
                  <a:pt x="497370" y="366713"/>
                  <a:pt x="500763" y="364272"/>
                  <a:pt x="504752" y="361295"/>
                </a:cubicBezTo>
                <a:lnTo>
                  <a:pt x="512656" y="355403"/>
                </a:lnTo>
                <a:lnTo>
                  <a:pt x="541185" y="330517"/>
                </a:lnTo>
                <a:cubicBezTo>
                  <a:pt x="556425" y="318134"/>
                  <a:pt x="571665" y="306704"/>
                  <a:pt x="586905" y="294322"/>
                </a:cubicBezTo>
                <a:cubicBezTo>
                  <a:pt x="603097" y="285749"/>
                  <a:pt x="623100" y="269557"/>
                  <a:pt x="635482" y="258127"/>
                </a:cubicBezTo>
                <a:cubicBezTo>
                  <a:pt x="645960" y="251459"/>
                  <a:pt x="655485" y="244792"/>
                  <a:pt x="665962" y="238124"/>
                </a:cubicBezTo>
                <a:cubicBezTo>
                  <a:pt x="676440" y="231457"/>
                  <a:pt x="685965" y="224789"/>
                  <a:pt x="697395" y="218122"/>
                </a:cubicBezTo>
                <a:cubicBezTo>
                  <a:pt x="719302" y="207644"/>
                  <a:pt x="741210" y="196214"/>
                  <a:pt x="763117" y="187642"/>
                </a:cubicBezTo>
                <a:cubicBezTo>
                  <a:pt x="771690" y="183832"/>
                  <a:pt x="781215" y="179069"/>
                  <a:pt x="788835" y="174307"/>
                </a:cubicBezTo>
                <a:cubicBezTo>
                  <a:pt x="801217" y="168592"/>
                  <a:pt x="815505" y="162877"/>
                  <a:pt x="828840" y="156209"/>
                </a:cubicBezTo>
                <a:cubicBezTo>
                  <a:pt x="847890" y="147637"/>
                  <a:pt x="866940" y="140969"/>
                  <a:pt x="885990" y="133349"/>
                </a:cubicBezTo>
                <a:cubicBezTo>
                  <a:pt x="905040" y="125729"/>
                  <a:pt x="925042" y="120014"/>
                  <a:pt x="944092" y="113347"/>
                </a:cubicBezTo>
                <a:lnTo>
                  <a:pt x="968499" y="108553"/>
                </a:lnTo>
                <a:lnTo>
                  <a:pt x="980289" y="104524"/>
                </a:lnTo>
                <a:lnTo>
                  <a:pt x="1140765" y="69904"/>
                </a:lnTo>
                <a:close/>
                <a:moveTo>
                  <a:pt x="1478087" y="48458"/>
                </a:moveTo>
                <a:cubicBezTo>
                  <a:pt x="1484636" y="48815"/>
                  <a:pt x="1491780" y="49530"/>
                  <a:pt x="1498447" y="50482"/>
                </a:cubicBezTo>
                <a:cubicBezTo>
                  <a:pt x="1511782" y="52387"/>
                  <a:pt x="1523212" y="56197"/>
                  <a:pt x="1526070" y="60007"/>
                </a:cubicBezTo>
                <a:cubicBezTo>
                  <a:pt x="1520355" y="59055"/>
                  <a:pt x="1514640" y="58102"/>
                  <a:pt x="1505115" y="57150"/>
                </a:cubicBezTo>
                <a:cubicBezTo>
                  <a:pt x="1495590" y="56197"/>
                  <a:pt x="1482255" y="53340"/>
                  <a:pt x="1461300" y="48577"/>
                </a:cubicBezTo>
                <a:cubicBezTo>
                  <a:pt x="1465586" y="48101"/>
                  <a:pt x="1471539" y="48101"/>
                  <a:pt x="1478087" y="48458"/>
                </a:cubicBezTo>
                <a:close/>
                <a:moveTo>
                  <a:pt x="1588935" y="40957"/>
                </a:moveTo>
                <a:cubicBezTo>
                  <a:pt x="1602270" y="41909"/>
                  <a:pt x="1614652" y="42862"/>
                  <a:pt x="1627987" y="43814"/>
                </a:cubicBezTo>
                <a:cubicBezTo>
                  <a:pt x="1644180" y="48577"/>
                  <a:pt x="1659420" y="56197"/>
                  <a:pt x="1675612" y="62864"/>
                </a:cubicBezTo>
                <a:cubicBezTo>
                  <a:pt x="1652752" y="60007"/>
                  <a:pt x="1631797" y="55244"/>
                  <a:pt x="1616557" y="52387"/>
                </a:cubicBezTo>
                <a:cubicBezTo>
                  <a:pt x="1601317" y="48577"/>
                  <a:pt x="1590840" y="44767"/>
                  <a:pt x="1588935" y="40957"/>
                </a:cubicBezTo>
                <a:close/>
                <a:moveTo>
                  <a:pt x="1270324" y="40719"/>
                </a:moveTo>
                <a:cubicBezTo>
                  <a:pt x="1233652" y="40957"/>
                  <a:pt x="1196981" y="42862"/>
                  <a:pt x="1160310" y="46672"/>
                </a:cubicBezTo>
                <a:cubicBezTo>
                  <a:pt x="1135545" y="47624"/>
                  <a:pt x="1109827" y="52387"/>
                  <a:pt x="1084110" y="57149"/>
                </a:cubicBezTo>
                <a:cubicBezTo>
                  <a:pt x="1071727" y="59054"/>
                  <a:pt x="1059345" y="62864"/>
                  <a:pt x="1047915" y="66674"/>
                </a:cubicBezTo>
                <a:cubicBezTo>
                  <a:pt x="1036485" y="70484"/>
                  <a:pt x="1026007" y="74294"/>
                  <a:pt x="1016482" y="78104"/>
                </a:cubicBezTo>
                <a:cubicBezTo>
                  <a:pt x="1001242" y="80009"/>
                  <a:pt x="987907" y="81914"/>
                  <a:pt x="972667" y="83819"/>
                </a:cubicBezTo>
                <a:cubicBezTo>
                  <a:pt x="914565" y="101917"/>
                  <a:pt x="859320" y="123824"/>
                  <a:pt x="806932" y="147637"/>
                </a:cubicBezTo>
                <a:cubicBezTo>
                  <a:pt x="786930" y="155257"/>
                  <a:pt x="765975" y="165734"/>
                  <a:pt x="746925" y="174307"/>
                </a:cubicBezTo>
                <a:cubicBezTo>
                  <a:pt x="741210" y="176212"/>
                  <a:pt x="734542" y="179069"/>
                  <a:pt x="728827" y="180974"/>
                </a:cubicBezTo>
                <a:cubicBezTo>
                  <a:pt x="723112" y="183832"/>
                  <a:pt x="717397" y="186689"/>
                  <a:pt x="712635" y="189547"/>
                </a:cubicBezTo>
                <a:cubicBezTo>
                  <a:pt x="702157" y="195262"/>
                  <a:pt x="691680" y="200977"/>
                  <a:pt x="682155" y="205739"/>
                </a:cubicBezTo>
                <a:cubicBezTo>
                  <a:pt x="663105" y="216217"/>
                  <a:pt x="647865" y="225742"/>
                  <a:pt x="634530" y="230504"/>
                </a:cubicBezTo>
                <a:cubicBezTo>
                  <a:pt x="619290" y="239077"/>
                  <a:pt x="610717" y="248602"/>
                  <a:pt x="598335" y="259079"/>
                </a:cubicBezTo>
                <a:cubicBezTo>
                  <a:pt x="555472" y="283844"/>
                  <a:pt x="517372" y="318134"/>
                  <a:pt x="493560" y="340994"/>
                </a:cubicBezTo>
                <a:lnTo>
                  <a:pt x="471664" y="360034"/>
                </a:lnTo>
                <a:lnTo>
                  <a:pt x="450243" y="379593"/>
                </a:lnTo>
                <a:lnTo>
                  <a:pt x="450697" y="380047"/>
                </a:lnTo>
                <a:cubicBezTo>
                  <a:pt x="388785" y="439102"/>
                  <a:pt x="334492" y="503872"/>
                  <a:pt x="285915" y="573404"/>
                </a:cubicBezTo>
                <a:cubicBezTo>
                  <a:pt x="271627" y="593407"/>
                  <a:pt x="260197" y="607694"/>
                  <a:pt x="252577" y="619124"/>
                </a:cubicBezTo>
                <a:cubicBezTo>
                  <a:pt x="244957" y="630554"/>
                  <a:pt x="240195" y="639127"/>
                  <a:pt x="237337" y="646747"/>
                </a:cubicBezTo>
                <a:cubicBezTo>
                  <a:pt x="232575" y="655319"/>
                  <a:pt x="226860" y="663892"/>
                  <a:pt x="222097" y="672464"/>
                </a:cubicBezTo>
                <a:cubicBezTo>
                  <a:pt x="212572" y="690562"/>
                  <a:pt x="203047" y="708659"/>
                  <a:pt x="193522" y="725804"/>
                </a:cubicBezTo>
                <a:lnTo>
                  <a:pt x="162439" y="774784"/>
                </a:lnTo>
                <a:lnTo>
                  <a:pt x="162090" y="776287"/>
                </a:lnTo>
                <a:cubicBezTo>
                  <a:pt x="158280" y="784860"/>
                  <a:pt x="155422" y="795337"/>
                  <a:pt x="151612" y="804862"/>
                </a:cubicBezTo>
                <a:cubicBezTo>
                  <a:pt x="148755" y="810577"/>
                  <a:pt x="146850" y="814387"/>
                  <a:pt x="143992" y="818197"/>
                </a:cubicBezTo>
                <a:lnTo>
                  <a:pt x="142087" y="820102"/>
                </a:lnTo>
                <a:lnTo>
                  <a:pt x="133634" y="848201"/>
                </a:lnTo>
                <a:cubicBezTo>
                  <a:pt x="132086" y="855345"/>
                  <a:pt x="131610" y="860584"/>
                  <a:pt x="131610" y="864870"/>
                </a:cubicBezTo>
                <a:cubicBezTo>
                  <a:pt x="131610" y="873442"/>
                  <a:pt x="132562" y="879157"/>
                  <a:pt x="129705" y="888682"/>
                </a:cubicBezTo>
                <a:cubicBezTo>
                  <a:pt x="124942" y="902017"/>
                  <a:pt x="121132" y="914400"/>
                  <a:pt x="116370" y="927735"/>
                </a:cubicBezTo>
                <a:cubicBezTo>
                  <a:pt x="112560" y="941070"/>
                  <a:pt x="107797" y="953452"/>
                  <a:pt x="103987" y="966787"/>
                </a:cubicBezTo>
                <a:cubicBezTo>
                  <a:pt x="99225" y="986790"/>
                  <a:pt x="95415" y="1004887"/>
                  <a:pt x="90652" y="1023937"/>
                </a:cubicBezTo>
                <a:cubicBezTo>
                  <a:pt x="87795" y="1042035"/>
                  <a:pt x="85890" y="1059180"/>
                  <a:pt x="83032" y="1076325"/>
                </a:cubicBezTo>
                <a:cubicBezTo>
                  <a:pt x="80175" y="1093470"/>
                  <a:pt x="79222" y="1111567"/>
                  <a:pt x="78270" y="1128712"/>
                </a:cubicBezTo>
                <a:cubicBezTo>
                  <a:pt x="81127" y="1115377"/>
                  <a:pt x="83032" y="1102995"/>
                  <a:pt x="84937" y="1092517"/>
                </a:cubicBezTo>
                <a:lnTo>
                  <a:pt x="85555" y="1089530"/>
                </a:lnTo>
                <a:lnTo>
                  <a:pt x="86842" y="1075372"/>
                </a:lnTo>
                <a:cubicBezTo>
                  <a:pt x="89700" y="1058227"/>
                  <a:pt x="91605" y="1040130"/>
                  <a:pt x="94462" y="1022985"/>
                </a:cubicBezTo>
                <a:lnTo>
                  <a:pt x="96848" y="1023781"/>
                </a:lnTo>
                <a:lnTo>
                  <a:pt x="97055" y="1022896"/>
                </a:lnTo>
                <a:lnTo>
                  <a:pt x="94463" y="1022032"/>
                </a:lnTo>
                <a:cubicBezTo>
                  <a:pt x="99225" y="1002029"/>
                  <a:pt x="103035" y="983932"/>
                  <a:pt x="107798" y="964882"/>
                </a:cubicBezTo>
                <a:cubicBezTo>
                  <a:pt x="111608" y="951547"/>
                  <a:pt x="115418" y="938212"/>
                  <a:pt x="120180" y="925829"/>
                </a:cubicBezTo>
                <a:lnTo>
                  <a:pt x="133454" y="886956"/>
                </a:lnTo>
                <a:lnTo>
                  <a:pt x="132563" y="886777"/>
                </a:lnTo>
                <a:cubicBezTo>
                  <a:pt x="135420" y="877252"/>
                  <a:pt x="134468" y="871537"/>
                  <a:pt x="134468" y="862965"/>
                </a:cubicBezTo>
                <a:cubicBezTo>
                  <a:pt x="134468" y="854392"/>
                  <a:pt x="135420" y="842010"/>
                  <a:pt x="144945" y="818197"/>
                </a:cubicBezTo>
                <a:cubicBezTo>
                  <a:pt x="146850" y="814387"/>
                  <a:pt x="148755" y="809625"/>
                  <a:pt x="152565" y="804862"/>
                </a:cubicBezTo>
                <a:lnTo>
                  <a:pt x="152821" y="804166"/>
                </a:lnTo>
                <a:lnTo>
                  <a:pt x="163043" y="776287"/>
                </a:lnTo>
                <a:cubicBezTo>
                  <a:pt x="173520" y="759142"/>
                  <a:pt x="183045" y="742950"/>
                  <a:pt x="194475" y="726757"/>
                </a:cubicBezTo>
                <a:cubicBezTo>
                  <a:pt x="204000" y="708660"/>
                  <a:pt x="212573" y="690562"/>
                  <a:pt x="223050" y="673417"/>
                </a:cubicBezTo>
                <a:cubicBezTo>
                  <a:pt x="227813" y="665797"/>
                  <a:pt x="233528" y="656272"/>
                  <a:pt x="238290" y="647700"/>
                </a:cubicBezTo>
                <a:cubicBezTo>
                  <a:pt x="241148" y="640080"/>
                  <a:pt x="245910" y="631507"/>
                  <a:pt x="253530" y="620077"/>
                </a:cubicBezTo>
                <a:cubicBezTo>
                  <a:pt x="261150" y="608647"/>
                  <a:pt x="272580" y="594360"/>
                  <a:pt x="286868" y="574357"/>
                </a:cubicBezTo>
                <a:cubicBezTo>
                  <a:pt x="335445" y="503872"/>
                  <a:pt x="389738" y="440055"/>
                  <a:pt x="451650" y="381000"/>
                </a:cubicBezTo>
                <a:cubicBezTo>
                  <a:pt x="466890" y="367665"/>
                  <a:pt x="479273" y="354330"/>
                  <a:pt x="495465" y="340995"/>
                </a:cubicBezTo>
                <a:cubicBezTo>
                  <a:pt x="519278" y="318135"/>
                  <a:pt x="557378" y="283845"/>
                  <a:pt x="600240" y="259080"/>
                </a:cubicBezTo>
                <a:cubicBezTo>
                  <a:pt x="612623" y="249555"/>
                  <a:pt x="621195" y="239077"/>
                  <a:pt x="636435" y="230505"/>
                </a:cubicBezTo>
                <a:cubicBezTo>
                  <a:pt x="649770" y="225742"/>
                  <a:pt x="665010" y="216217"/>
                  <a:pt x="684060" y="205740"/>
                </a:cubicBezTo>
                <a:cubicBezTo>
                  <a:pt x="693585" y="200977"/>
                  <a:pt x="704063" y="195262"/>
                  <a:pt x="714540" y="189547"/>
                </a:cubicBezTo>
                <a:cubicBezTo>
                  <a:pt x="720255" y="186690"/>
                  <a:pt x="725018" y="183832"/>
                  <a:pt x="730733" y="180975"/>
                </a:cubicBezTo>
                <a:cubicBezTo>
                  <a:pt x="736448" y="178117"/>
                  <a:pt x="742163" y="176212"/>
                  <a:pt x="748830" y="174307"/>
                </a:cubicBezTo>
                <a:cubicBezTo>
                  <a:pt x="767880" y="164782"/>
                  <a:pt x="788835" y="155257"/>
                  <a:pt x="808838" y="147637"/>
                </a:cubicBezTo>
                <a:cubicBezTo>
                  <a:pt x="860273" y="123825"/>
                  <a:pt x="916470" y="101917"/>
                  <a:pt x="974573" y="83820"/>
                </a:cubicBezTo>
                <a:cubicBezTo>
                  <a:pt x="989813" y="81915"/>
                  <a:pt x="1003148" y="80010"/>
                  <a:pt x="1018388" y="78105"/>
                </a:cubicBezTo>
                <a:cubicBezTo>
                  <a:pt x="1027913" y="74295"/>
                  <a:pt x="1038390" y="70485"/>
                  <a:pt x="1049820" y="66675"/>
                </a:cubicBezTo>
                <a:cubicBezTo>
                  <a:pt x="1061250" y="62865"/>
                  <a:pt x="1073633" y="59055"/>
                  <a:pt x="1086015" y="57150"/>
                </a:cubicBezTo>
                <a:cubicBezTo>
                  <a:pt x="1111733" y="52387"/>
                  <a:pt x="1138403" y="47625"/>
                  <a:pt x="1162215" y="46672"/>
                </a:cubicBezTo>
                <a:cubicBezTo>
                  <a:pt x="1198887" y="43338"/>
                  <a:pt x="1235558" y="41433"/>
                  <a:pt x="1272229" y="41076"/>
                </a:cubicBezTo>
                <a:lnTo>
                  <a:pt x="1360655" y="44043"/>
                </a:lnTo>
                <a:close/>
                <a:moveTo>
                  <a:pt x="1404150" y="0"/>
                </a:moveTo>
                <a:cubicBezTo>
                  <a:pt x="1418437" y="952"/>
                  <a:pt x="1434630" y="1905"/>
                  <a:pt x="1448917" y="2857"/>
                </a:cubicBezTo>
                <a:cubicBezTo>
                  <a:pt x="1465110" y="3810"/>
                  <a:pt x="1480350" y="5715"/>
                  <a:pt x="1494637" y="7620"/>
                </a:cubicBezTo>
                <a:cubicBezTo>
                  <a:pt x="1509877" y="8572"/>
                  <a:pt x="1518450" y="11430"/>
                  <a:pt x="1525117" y="15240"/>
                </a:cubicBezTo>
                <a:cubicBezTo>
                  <a:pt x="1531785" y="19050"/>
                  <a:pt x="1536547" y="22860"/>
                  <a:pt x="1545120" y="24765"/>
                </a:cubicBezTo>
                <a:cubicBezTo>
                  <a:pt x="1558455" y="24765"/>
                  <a:pt x="1552740" y="17145"/>
                  <a:pt x="1569885" y="20002"/>
                </a:cubicBezTo>
                <a:cubicBezTo>
                  <a:pt x="1582267" y="21907"/>
                  <a:pt x="1594650" y="25717"/>
                  <a:pt x="1607032" y="28575"/>
                </a:cubicBezTo>
                <a:cubicBezTo>
                  <a:pt x="1614652" y="30480"/>
                  <a:pt x="1622272" y="33337"/>
                  <a:pt x="1629892" y="35242"/>
                </a:cubicBezTo>
                <a:cubicBezTo>
                  <a:pt x="1629892" y="35242"/>
                  <a:pt x="1629892" y="36195"/>
                  <a:pt x="1628940" y="36195"/>
                </a:cubicBezTo>
                <a:cubicBezTo>
                  <a:pt x="1629892" y="39052"/>
                  <a:pt x="1628940" y="40957"/>
                  <a:pt x="1627987" y="42862"/>
                </a:cubicBezTo>
                <a:cubicBezTo>
                  <a:pt x="1614652" y="41910"/>
                  <a:pt x="1602270" y="40957"/>
                  <a:pt x="1588935" y="40005"/>
                </a:cubicBezTo>
                <a:cubicBezTo>
                  <a:pt x="1584172" y="39052"/>
                  <a:pt x="1580362" y="38100"/>
                  <a:pt x="1575600" y="36195"/>
                </a:cubicBezTo>
                <a:cubicBezTo>
                  <a:pt x="1570837" y="35242"/>
                  <a:pt x="1567027" y="34290"/>
                  <a:pt x="1562265" y="33337"/>
                </a:cubicBezTo>
                <a:cubicBezTo>
                  <a:pt x="1553692" y="31432"/>
                  <a:pt x="1545120" y="29527"/>
                  <a:pt x="1536547" y="27622"/>
                </a:cubicBezTo>
                <a:cubicBezTo>
                  <a:pt x="1527975" y="25717"/>
                  <a:pt x="1519402" y="23812"/>
                  <a:pt x="1510830" y="21907"/>
                </a:cubicBezTo>
                <a:cubicBezTo>
                  <a:pt x="1502257" y="20955"/>
                  <a:pt x="1493685" y="19050"/>
                  <a:pt x="1484160" y="18097"/>
                </a:cubicBezTo>
                <a:lnTo>
                  <a:pt x="1454633" y="18097"/>
                </a:lnTo>
                <a:cubicBezTo>
                  <a:pt x="1446060" y="18097"/>
                  <a:pt x="1437488" y="18097"/>
                  <a:pt x="1430820" y="18097"/>
                </a:cubicBezTo>
                <a:cubicBezTo>
                  <a:pt x="1416533" y="18097"/>
                  <a:pt x="1405103" y="18097"/>
                  <a:pt x="1393673" y="18097"/>
                </a:cubicBezTo>
                <a:lnTo>
                  <a:pt x="1391928" y="17540"/>
                </a:lnTo>
                <a:lnTo>
                  <a:pt x="1375575" y="25717"/>
                </a:lnTo>
                <a:cubicBezTo>
                  <a:pt x="1367002" y="28574"/>
                  <a:pt x="1391767" y="30479"/>
                  <a:pt x="1381290" y="35242"/>
                </a:cubicBezTo>
                <a:cubicBezTo>
                  <a:pt x="1401292" y="39052"/>
                  <a:pt x="1421295" y="42862"/>
                  <a:pt x="1438440" y="46672"/>
                </a:cubicBezTo>
                <a:lnTo>
                  <a:pt x="1413008" y="47116"/>
                </a:lnTo>
                <a:lnTo>
                  <a:pt x="1413437" y="47149"/>
                </a:lnTo>
                <a:cubicBezTo>
                  <a:pt x="1423677" y="47863"/>
                  <a:pt x="1433202" y="48101"/>
                  <a:pt x="1440345" y="46672"/>
                </a:cubicBezTo>
                <a:cubicBezTo>
                  <a:pt x="1447965" y="47625"/>
                  <a:pt x="1455585" y="48577"/>
                  <a:pt x="1463205" y="49530"/>
                </a:cubicBezTo>
                <a:cubicBezTo>
                  <a:pt x="1484160" y="54292"/>
                  <a:pt x="1497495" y="56197"/>
                  <a:pt x="1507020" y="58102"/>
                </a:cubicBezTo>
                <a:cubicBezTo>
                  <a:pt x="1516545" y="60007"/>
                  <a:pt x="1522260" y="60007"/>
                  <a:pt x="1527975" y="60960"/>
                </a:cubicBezTo>
                <a:cubicBezTo>
                  <a:pt x="1539405" y="63817"/>
                  <a:pt x="1551788" y="66675"/>
                  <a:pt x="1563218" y="68580"/>
                </a:cubicBezTo>
                <a:cubicBezTo>
                  <a:pt x="1575600" y="70485"/>
                  <a:pt x="1587030" y="74295"/>
                  <a:pt x="1599413" y="76200"/>
                </a:cubicBezTo>
                <a:cubicBezTo>
                  <a:pt x="1610843" y="79057"/>
                  <a:pt x="1623225" y="81915"/>
                  <a:pt x="1634655" y="84772"/>
                </a:cubicBezTo>
                <a:lnTo>
                  <a:pt x="1669898" y="95250"/>
                </a:lnTo>
                <a:lnTo>
                  <a:pt x="1687043" y="100012"/>
                </a:lnTo>
                <a:lnTo>
                  <a:pt x="1704188" y="105727"/>
                </a:lnTo>
                <a:lnTo>
                  <a:pt x="1704409" y="105929"/>
                </a:lnTo>
                <a:lnTo>
                  <a:pt x="1716704" y="108049"/>
                </a:lnTo>
                <a:cubicBezTo>
                  <a:pt x="1727330" y="110549"/>
                  <a:pt x="1739921" y="114716"/>
                  <a:pt x="1746499" y="119121"/>
                </a:cubicBezTo>
                <a:lnTo>
                  <a:pt x="1750661" y="125427"/>
                </a:lnTo>
                <a:lnTo>
                  <a:pt x="1751813" y="125730"/>
                </a:lnTo>
                <a:cubicBezTo>
                  <a:pt x="1760385" y="129540"/>
                  <a:pt x="1769910" y="133350"/>
                  <a:pt x="1778483" y="136207"/>
                </a:cubicBezTo>
                <a:cubicBezTo>
                  <a:pt x="1786103" y="139065"/>
                  <a:pt x="1793723" y="141922"/>
                  <a:pt x="1801343" y="145732"/>
                </a:cubicBezTo>
                <a:cubicBezTo>
                  <a:pt x="1808963" y="149542"/>
                  <a:pt x="1816583" y="152400"/>
                  <a:pt x="1824203" y="156210"/>
                </a:cubicBezTo>
                <a:cubicBezTo>
                  <a:pt x="1828013" y="159067"/>
                  <a:pt x="1833728" y="161925"/>
                  <a:pt x="1841348" y="165735"/>
                </a:cubicBezTo>
                <a:cubicBezTo>
                  <a:pt x="1845158" y="167640"/>
                  <a:pt x="1848968" y="169545"/>
                  <a:pt x="1852778" y="171450"/>
                </a:cubicBezTo>
                <a:cubicBezTo>
                  <a:pt x="1856588" y="173355"/>
                  <a:pt x="1861350" y="175260"/>
                  <a:pt x="1865160" y="178117"/>
                </a:cubicBezTo>
                <a:cubicBezTo>
                  <a:pt x="1882305" y="186690"/>
                  <a:pt x="1899450" y="195262"/>
                  <a:pt x="1907070" y="201930"/>
                </a:cubicBezTo>
                <a:cubicBezTo>
                  <a:pt x="1924215" y="213360"/>
                  <a:pt x="1942313" y="223837"/>
                  <a:pt x="1960410" y="236220"/>
                </a:cubicBezTo>
                <a:cubicBezTo>
                  <a:pt x="1968983" y="241935"/>
                  <a:pt x="1978508" y="248602"/>
                  <a:pt x="1988033" y="255270"/>
                </a:cubicBezTo>
                <a:lnTo>
                  <a:pt x="1988832" y="255841"/>
                </a:lnTo>
                <a:lnTo>
                  <a:pt x="2002949" y="264417"/>
                </a:lnTo>
                <a:cubicBezTo>
                  <a:pt x="2327258" y="483516"/>
                  <a:pt x="2540483" y="854556"/>
                  <a:pt x="2540483" y="1275397"/>
                </a:cubicBezTo>
                <a:lnTo>
                  <a:pt x="2540080" y="1283368"/>
                </a:lnTo>
                <a:lnTo>
                  <a:pt x="2550960" y="1284922"/>
                </a:lnTo>
                <a:cubicBezTo>
                  <a:pt x="2554770" y="1287779"/>
                  <a:pt x="2557627" y="1289684"/>
                  <a:pt x="2561437" y="1292542"/>
                </a:cubicBezTo>
                <a:cubicBezTo>
                  <a:pt x="2562390" y="1303019"/>
                  <a:pt x="2564295" y="1305877"/>
                  <a:pt x="2566200" y="1318259"/>
                </a:cubicBezTo>
                <a:cubicBezTo>
                  <a:pt x="2571915" y="1329689"/>
                  <a:pt x="2578582" y="1339214"/>
                  <a:pt x="2584297" y="1348739"/>
                </a:cubicBezTo>
                <a:lnTo>
                  <a:pt x="2591918" y="1349432"/>
                </a:lnTo>
                <a:lnTo>
                  <a:pt x="2591918" y="1342072"/>
                </a:lnTo>
                <a:lnTo>
                  <a:pt x="2599661" y="1320563"/>
                </a:lnTo>
                <a:lnTo>
                  <a:pt x="2599537" y="1316355"/>
                </a:lnTo>
                <a:cubicBezTo>
                  <a:pt x="2602395" y="1287780"/>
                  <a:pt x="2604300" y="1288732"/>
                  <a:pt x="2607157" y="1290637"/>
                </a:cubicBezTo>
                <a:cubicBezTo>
                  <a:pt x="2610967" y="1289685"/>
                  <a:pt x="2614777" y="1289685"/>
                  <a:pt x="2617635" y="1290637"/>
                </a:cubicBezTo>
                <a:cubicBezTo>
                  <a:pt x="2623350" y="1286827"/>
                  <a:pt x="2628112" y="1282065"/>
                  <a:pt x="2633827" y="1280160"/>
                </a:cubicBezTo>
                <a:cubicBezTo>
                  <a:pt x="2634780" y="1294447"/>
                  <a:pt x="2634780" y="1306830"/>
                  <a:pt x="2635732" y="1322070"/>
                </a:cubicBezTo>
                <a:cubicBezTo>
                  <a:pt x="2633827" y="1328737"/>
                  <a:pt x="2632875" y="1335405"/>
                  <a:pt x="2630970" y="1342072"/>
                </a:cubicBezTo>
                <a:cubicBezTo>
                  <a:pt x="2629065" y="1348740"/>
                  <a:pt x="2627160" y="1355407"/>
                  <a:pt x="2625255" y="1361122"/>
                </a:cubicBezTo>
                <a:cubicBezTo>
                  <a:pt x="2624302" y="1371600"/>
                  <a:pt x="2623350" y="1382077"/>
                  <a:pt x="2622397" y="1392555"/>
                </a:cubicBezTo>
                <a:lnTo>
                  <a:pt x="2621445" y="1408747"/>
                </a:lnTo>
                <a:cubicBezTo>
                  <a:pt x="2620492" y="1414462"/>
                  <a:pt x="2620492" y="1419225"/>
                  <a:pt x="2619540" y="1424940"/>
                </a:cubicBezTo>
                <a:lnTo>
                  <a:pt x="2615478" y="1427648"/>
                </a:lnTo>
                <a:lnTo>
                  <a:pt x="2615730" y="1428749"/>
                </a:lnTo>
                <a:lnTo>
                  <a:pt x="2619621" y="1426155"/>
                </a:lnTo>
                <a:lnTo>
                  <a:pt x="2621445" y="1410652"/>
                </a:lnTo>
                <a:lnTo>
                  <a:pt x="2622397" y="1394460"/>
                </a:lnTo>
                <a:cubicBezTo>
                  <a:pt x="2623350" y="1383982"/>
                  <a:pt x="2624302" y="1373505"/>
                  <a:pt x="2625255" y="1363027"/>
                </a:cubicBezTo>
                <a:cubicBezTo>
                  <a:pt x="2627160" y="1357312"/>
                  <a:pt x="2629065" y="1350645"/>
                  <a:pt x="2630970" y="1343977"/>
                </a:cubicBezTo>
                <a:cubicBezTo>
                  <a:pt x="2632875" y="1337310"/>
                  <a:pt x="2634780" y="1330642"/>
                  <a:pt x="2635732" y="1323975"/>
                </a:cubicBezTo>
                <a:cubicBezTo>
                  <a:pt x="2638590" y="1325880"/>
                  <a:pt x="2640495" y="1327785"/>
                  <a:pt x="2643352" y="1329690"/>
                </a:cubicBezTo>
                <a:cubicBezTo>
                  <a:pt x="2643352" y="1334452"/>
                  <a:pt x="2643352" y="1339215"/>
                  <a:pt x="2642400" y="1343977"/>
                </a:cubicBezTo>
                <a:cubicBezTo>
                  <a:pt x="2641447" y="1348740"/>
                  <a:pt x="2641447" y="1353502"/>
                  <a:pt x="2640495" y="1358265"/>
                </a:cubicBezTo>
                <a:cubicBezTo>
                  <a:pt x="2639542" y="1367790"/>
                  <a:pt x="2638590" y="1376362"/>
                  <a:pt x="2639542" y="1384935"/>
                </a:cubicBezTo>
                <a:cubicBezTo>
                  <a:pt x="2638590" y="1394460"/>
                  <a:pt x="2638590" y="1404937"/>
                  <a:pt x="2637637" y="1416367"/>
                </a:cubicBezTo>
                <a:cubicBezTo>
                  <a:pt x="2635732" y="1426845"/>
                  <a:pt x="2634780" y="1438275"/>
                  <a:pt x="2632875" y="1449705"/>
                </a:cubicBezTo>
                <a:cubicBezTo>
                  <a:pt x="2630970" y="1461135"/>
                  <a:pt x="2630017" y="1472565"/>
                  <a:pt x="2627160" y="1484947"/>
                </a:cubicBezTo>
                <a:cubicBezTo>
                  <a:pt x="2625255" y="1496377"/>
                  <a:pt x="2622397" y="1507807"/>
                  <a:pt x="2620492" y="1519237"/>
                </a:cubicBezTo>
                <a:cubicBezTo>
                  <a:pt x="2613825" y="1544955"/>
                  <a:pt x="2615730" y="1553527"/>
                  <a:pt x="2608110" y="1591627"/>
                </a:cubicBezTo>
                <a:cubicBezTo>
                  <a:pt x="2604300" y="1593532"/>
                  <a:pt x="2600490" y="1595437"/>
                  <a:pt x="2596680" y="1598295"/>
                </a:cubicBezTo>
                <a:cubicBezTo>
                  <a:pt x="2592870" y="1611630"/>
                  <a:pt x="2587155" y="1626870"/>
                  <a:pt x="2582392" y="1640205"/>
                </a:cubicBezTo>
                <a:cubicBezTo>
                  <a:pt x="2575725" y="1662112"/>
                  <a:pt x="2580487" y="1664970"/>
                  <a:pt x="2578582" y="1680210"/>
                </a:cubicBezTo>
                <a:cubicBezTo>
                  <a:pt x="2577630" y="1682115"/>
                  <a:pt x="2576677" y="1684972"/>
                  <a:pt x="2576677" y="1685925"/>
                </a:cubicBezTo>
                <a:cubicBezTo>
                  <a:pt x="2570962" y="1701165"/>
                  <a:pt x="2565247" y="1716405"/>
                  <a:pt x="2560485" y="1729740"/>
                </a:cubicBezTo>
                <a:cubicBezTo>
                  <a:pt x="2558580" y="1731645"/>
                  <a:pt x="2557627" y="1732597"/>
                  <a:pt x="2555722" y="1733550"/>
                </a:cubicBezTo>
                <a:cubicBezTo>
                  <a:pt x="2549055" y="1748790"/>
                  <a:pt x="2542387" y="1764982"/>
                  <a:pt x="2535720" y="1780222"/>
                </a:cubicBezTo>
                <a:cubicBezTo>
                  <a:pt x="2543340" y="1764982"/>
                  <a:pt x="2550007" y="1748790"/>
                  <a:pt x="2556675" y="1733550"/>
                </a:cubicBezTo>
                <a:cubicBezTo>
                  <a:pt x="2558580" y="1731645"/>
                  <a:pt x="2559532" y="1731645"/>
                  <a:pt x="2561437" y="1729740"/>
                </a:cubicBezTo>
                <a:cubicBezTo>
                  <a:pt x="2553817" y="1770697"/>
                  <a:pt x="2541435" y="1796415"/>
                  <a:pt x="2530957" y="1816417"/>
                </a:cubicBezTo>
                <a:lnTo>
                  <a:pt x="2514765" y="1824990"/>
                </a:lnTo>
                <a:lnTo>
                  <a:pt x="2511407" y="1831707"/>
                </a:lnTo>
                <a:lnTo>
                  <a:pt x="2511908" y="1832609"/>
                </a:lnTo>
                <a:cubicBezTo>
                  <a:pt x="2512860" y="1830704"/>
                  <a:pt x="2513813" y="1827847"/>
                  <a:pt x="2515718" y="1824989"/>
                </a:cubicBezTo>
                <a:cubicBezTo>
                  <a:pt x="2520480" y="1823084"/>
                  <a:pt x="2526195" y="1820227"/>
                  <a:pt x="2531910" y="1816417"/>
                </a:cubicBezTo>
                <a:cubicBezTo>
                  <a:pt x="2532863" y="1826894"/>
                  <a:pt x="2525243" y="1840229"/>
                  <a:pt x="2520480" y="1848802"/>
                </a:cubicBezTo>
                <a:cubicBezTo>
                  <a:pt x="2513813" y="1862137"/>
                  <a:pt x="2506193" y="1874519"/>
                  <a:pt x="2499525" y="1886902"/>
                </a:cubicBezTo>
                <a:cubicBezTo>
                  <a:pt x="2495715" y="1893569"/>
                  <a:pt x="2492858" y="1899284"/>
                  <a:pt x="2489048" y="1905952"/>
                </a:cubicBezTo>
                <a:cubicBezTo>
                  <a:pt x="2485238" y="1912619"/>
                  <a:pt x="2481428" y="1918334"/>
                  <a:pt x="2477618" y="1925002"/>
                </a:cubicBezTo>
                <a:cubicBezTo>
                  <a:pt x="2474760" y="1928812"/>
                  <a:pt x="2472855" y="1933574"/>
                  <a:pt x="2469045" y="1939289"/>
                </a:cubicBezTo>
                <a:cubicBezTo>
                  <a:pt x="2465235" y="1948814"/>
                  <a:pt x="2461425" y="1957387"/>
                  <a:pt x="2456663" y="1966912"/>
                </a:cubicBezTo>
                <a:lnTo>
                  <a:pt x="2443328" y="1993582"/>
                </a:lnTo>
                <a:cubicBezTo>
                  <a:pt x="2436660" y="2003107"/>
                  <a:pt x="2429993" y="2013584"/>
                  <a:pt x="2422373" y="2022157"/>
                </a:cubicBezTo>
                <a:cubicBezTo>
                  <a:pt x="2415705" y="2030729"/>
                  <a:pt x="2408085" y="2040254"/>
                  <a:pt x="2401418" y="2048827"/>
                </a:cubicBezTo>
                <a:lnTo>
                  <a:pt x="2402291" y="2047029"/>
                </a:lnTo>
                <a:lnTo>
                  <a:pt x="2378557" y="2079307"/>
                </a:lnTo>
                <a:cubicBezTo>
                  <a:pt x="2372842" y="2073592"/>
                  <a:pt x="2341410" y="2118360"/>
                  <a:pt x="2327122" y="2135505"/>
                </a:cubicBezTo>
                <a:lnTo>
                  <a:pt x="2316995" y="2151085"/>
                </a:lnTo>
                <a:lnTo>
                  <a:pt x="2327122" y="2136457"/>
                </a:lnTo>
                <a:cubicBezTo>
                  <a:pt x="2341410" y="2120264"/>
                  <a:pt x="2372842" y="2075497"/>
                  <a:pt x="2378557" y="2080259"/>
                </a:cubicBezTo>
                <a:cubicBezTo>
                  <a:pt x="2375700" y="2100262"/>
                  <a:pt x="2348077" y="2125979"/>
                  <a:pt x="2339505" y="2139314"/>
                </a:cubicBezTo>
                <a:cubicBezTo>
                  <a:pt x="2331885" y="2148363"/>
                  <a:pt x="2325455" y="2155031"/>
                  <a:pt x="2319383" y="2160388"/>
                </a:cubicBezTo>
                <a:lnTo>
                  <a:pt x="2303229" y="2172263"/>
                </a:lnTo>
                <a:lnTo>
                  <a:pt x="2302357" y="2173605"/>
                </a:lnTo>
                <a:lnTo>
                  <a:pt x="2292258" y="2181374"/>
                </a:lnTo>
                <a:lnTo>
                  <a:pt x="2291880" y="2184082"/>
                </a:lnTo>
                <a:cubicBezTo>
                  <a:pt x="2277592" y="2199322"/>
                  <a:pt x="2263305" y="2215515"/>
                  <a:pt x="2247112" y="2229802"/>
                </a:cubicBezTo>
                <a:cubicBezTo>
                  <a:pt x="2231872" y="2245042"/>
                  <a:pt x="2216632" y="2260282"/>
                  <a:pt x="2199487" y="2273617"/>
                </a:cubicBezTo>
                <a:lnTo>
                  <a:pt x="2197284" y="2275215"/>
                </a:lnTo>
                <a:lnTo>
                  <a:pt x="2181390" y="2295524"/>
                </a:lnTo>
                <a:cubicBezTo>
                  <a:pt x="2169960" y="2306002"/>
                  <a:pt x="2156625" y="2314574"/>
                  <a:pt x="2143290" y="2324099"/>
                </a:cubicBezTo>
                <a:lnTo>
                  <a:pt x="2107680" y="2350806"/>
                </a:lnTo>
                <a:lnTo>
                  <a:pt x="2107553" y="2350961"/>
                </a:lnTo>
                <a:lnTo>
                  <a:pt x="2143290" y="2325052"/>
                </a:lnTo>
                <a:cubicBezTo>
                  <a:pt x="2155672" y="2315527"/>
                  <a:pt x="2169007" y="2306002"/>
                  <a:pt x="2181390" y="2296477"/>
                </a:cubicBezTo>
                <a:cubicBezTo>
                  <a:pt x="2173770" y="2309812"/>
                  <a:pt x="2163292" y="2318384"/>
                  <a:pt x="2149957" y="2327909"/>
                </a:cubicBezTo>
                <a:cubicBezTo>
                  <a:pt x="2139004" y="2337911"/>
                  <a:pt x="2131146" y="2341959"/>
                  <a:pt x="2124359" y="2344578"/>
                </a:cubicBezTo>
                <a:lnTo>
                  <a:pt x="2106651" y="2352057"/>
                </a:lnTo>
                <a:lnTo>
                  <a:pt x="2106142" y="2352675"/>
                </a:lnTo>
                <a:cubicBezTo>
                  <a:pt x="2099475" y="2357437"/>
                  <a:pt x="2093760" y="2361247"/>
                  <a:pt x="2087092" y="2365057"/>
                </a:cubicBezTo>
                <a:lnTo>
                  <a:pt x="2079913" y="2368384"/>
                </a:lnTo>
                <a:lnTo>
                  <a:pt x="2061852" y="2383036"/>
                </a:lnTo>
                <a:cubicBezTo>
                  <a:pt x="2055184" y="2388156"/>
                  <a:pt x="2049469" y="2392204"/>
                  <a:pt x="2044230" y="2395537"/>
                </a:cubicBezTo>
                <a:cubicBezTo>
                  <a:pt x="2034705" y="2403157"/>
                  <a:pt x="2027085" y="2407920"/>
                  <a:pt x="2017560" y="2412682"/>
                </a:cubicBezTo>
                <a:cubicBezTo>
                  <a:pt x="2019465" y="2409825"/>
                  <a:pt x="2014703" y="2411730"/>
                  <a:pt x="2008988" y="2413635"/>
                </a:cubicBezTo>
                <a:lnTo>
                  <a:pt x="1999459" y="2417870"/>
                </a:lnTo>
                <a:lnTo>
                  <a:pt x="1997978" y="2418994"/>
                </a:lnTo>
                <a:lnTo>
                  <a:pt x="2009940" y="2414587"/>
                </a:lnTo>
                <a:cubicBezTo>
                  <a:pt x="2015655" y="2412682"/>
                  <a:pt x="2019465" y="2410777"/>
                  <a:pt x="2018513" y="2413635"/>
                </a:cubicBezTo>
                <a:cubicBezTo>
                  <a:pt x="2011845" y="2423160"/>
                  <a:pt x="1998510" y="2431732"/>
                  <a:pt x="1984223" y="2439352"/>
                </a:cubicBezTo>
                <a:cubicBezTo>
                  <a:pt x="1976603" y="2443162"/>
                  <a:pt x="1969935" y="2446972"/>
                  <a:pt x="1962315" y="2450783"/>
                </a:cubicBezTo>
                <a:cubicBezTo>
                  <a:pt x="1954695" y="2454592"/>
                  <a:pt x="1947075" y="2457450"/>
                  <a:pt x="1940408" y="2461260"/>
                </a:cubicBezTo>
                <a:lnTo>
                  <a:pt x="1924934" y="2463581"/>
                </a:lnTo>
                <a:lnTo>
                  <a:pt x="1922310" y="2465070"/>
                </a:lnTo>
                <a:cubicBezTo>
                  <a:pt x="1898497" y="2476500"/>
                  <a:pt x="1874685" y="2486025"/>
                  <a:pt x="1849920" y="2496502"/>
                </a:cubicBezTo>
                <a:lnTo>
                  <a:pt x="1846229" y="2497341"/>
                </a:lnTo>
                <a:lnTo>
                  <a:pt x="1824203" y="2511742"/>
                </a:lnTo>
                <a:cubicBezTo>
                  <a:pt x="1829918" y="2512695"/>
                  <a:pt x="1832775" y="2513647"/>
                  <a:pt x="1836585" y="2515552"/>
                </a:cubicBezTo>
                <a:cubicBezTo>
                  <a:pt x="1819440" y="2530792"/>
                  <a:pt x="1796580" y="2533650"/>
                  <a:pt x="1790865" y="2535555"/>
                </a:cubicBezTo>
                <a:cubicBezTo>
                  <a:pt x="1791818" y="2531745"/>
                  <a:pt x="1793723" y="2526982"/>
                  <a:pt x="1794675" y="2522220"/>
                </a:cubicBezTo>
                <a:cubicBezTo>
                  <a:pt x="1789913" y="2524125"/>
                  <a:pt x="1785150" y="2526030"/>
                  <a:pt x="1779435" y="2527935"/>
                </a:cubicBezTo>
                <a:cubicBezTo>
                  <a:pt x="1774673" y="2529840"/>
                  <a:pt x="1769910" y="2530792"/>
                  <a:pt x="1765148" y="2532697"/>
                </a:cubicBezTo>
                <a:cubicBezTo>
                  <a:pt x="1755623" y="2535555"/>
                  <a:pt x="1745145" y="2538412"/>
                  <a:pt x="1735620" y="2542222"/>
                </a:cubicBezTo>
                <a:lnTo>
                  <a:pt x="1731675" y="2537487"/>
                </a:lnTo>
                <a:lnTo>
                  <a:pt x="1717522" y="2540317"/>
                </a:lnTo>
                <a:cubicBezTo>
                  <a:pt x="1711807" y="2541270"/>
                  <a:pt x="1706092" y="2543175"/>
                  <a:pt x="1700377" y="2544127"/>
                </a:cubicBezTo>
                <a:cubicBezTo>
                  <a:pt x="1688947" y="2546985"/>
                  <a:pt x="1676565" y="2550795"/>
                  <a:pt x="1665135" y="2552700"/>
                </a:cubicBezTo>
                <a:lnTo>
                  <a:pt x="1663973" y="2553240"/>
                </a:lnTo>
                <a:lnTo>
                  <a:pt x="1697520" y="2545079"/>
                </a:lnTo>
                <a:cubicBezTo>
                  <a:pt x="1703235" y="2543174"/>
                  <a:pt x="1708950" y="2542222"/>
                  <a:pt x="1714665" y="2541269"/>
                </a:cubicBezTo>
                <a:cubicBezTo>
                  <a:pt x="1720380" y="2540317"/>
                  <a:pt x="1725142" y="2538412"/>
                  <a:pt x="1728952" y="2538412"/>
                </a:cubicBezTo>
                <a:cubicBezTo>
                  <a:pt x="1729905" y="2540317"/>
                  <a:pt x="1731810" y="2542222"/>
                  <a:pt x="1734667" y="2543174"/>
                </a:cubicBezTo>
                <a:cubicBezTo>
                  <a:pt x="1745145" y="2540317"/>
                  <a:pt x="1754670" y="2537459"/>
                  <a:pt x="1764195" y="2533649"/>
                </a:cubicBezTo>
                <a:cubicBezTo>
                  <a:pt x="1768957" y="2531744"/>
                  <a:pt x="1773720" y="2530792"/>
                  <a:pt x="1778482" y="2528887"/>
                </a:cubicBezTo>
                <a:cubicBezTo>
                  <a:pt x="1783245" y="2526982"/>
                  <a:pt x="1788007" y="2525077"/>
                  <a:pt x="1793722" y="2523172"/>
                </a:cubicBezTo>
                <a:cubicBezTo>
                  <a:pt x="1792770" y="2526982"/>
                  <a:pt x="1790865" y="2531744"/>
                  <a:pt x="1789912" y="2536507"/>
                </a:cubicBezTo>
                <a:cubicBezTo>
                  <a:pt x="1776577" y="2543174"/>
                  <a:pt x="1763242" y="2548889"/>
                  <a:pt x="1749907" y="2555557"/>
                </a:cubicBezTo>
                <a:lnTo>
                  <a:pt x="1747946" y="2555008"/>
                </a:lnTo>
                <a:lnTo>
                  <a:pt x="1720380" y="2566034"/>
                </a:lnTo>
                <a:cubicBezTo>
                  <a:pt x="1711808" y="2568892"/>
                  <a:pt x="1704188" y="2570797"/>
                  <a:pt x="1697520" y="2572702"/>
                </a:cubicBezTo>
                <a:cubicBezTo>
                  <a:pt x="1683233" y="2576512"/>
                  <a:pt x="1672755" y="2578417"/>
                  <a:pt x="1663230" y="2581274"/>
                </a:cubicBezTo>
                <a:cubicBezTo>
                  <a:pt x="1663707" y="2578893"/>
                  <a:pt x="1657754" y="2578893"/>
                  <a:pt x="1649062" y="2580084"/>
                </a:cubicBezTo>
                <a:lnTo>
                  <a:pt x="1619428" y="2585850"/>
                </a:lnTo>
                <a:lnTo>
                  <a:pt x="1618462" y="2587942"/>
                </a:lnTo>
                <a:cubicBezTo>
                  <a:pt x="1593697" y="2593657"/>
                  <a:pt x="1566075" y="2598419"/>
                  <a:pt x="1539405" y="2603182"/>
                </a:cubicBezTo>
                <a:cubicBezTo>
                  <a:pt x="1530832" y="2602229"/>
                  <a:pt x="1531785" y="2600324"/>
                  <a:pt x="1521307" y="2598419"/>
                </a:cubicBezTo>
                <a:cubicBezTo>
                  <a:pt x="1516545" y="2598419"/>
                  <a:pt x="1511782" y="2598419"/>
                  <a:pt x="1506067" y="2598419"/>
                </a:cubicBezTo>
                <a:cubicBezTo>
                  <a:pt x="1498447" y="2601277"/>
                  <a:pt x="1488922" y="2604134"/>
                  <a:pt x="1479397" y="2606992"/>
                </a:cubicBezTo>
                <a:cubicBezTo>
                  <a:pt x="1470825" y="2607944"/>
                  <a:pt x="1463205" y="2608897"/>
                  <a:pt x="1455585" y="2608897"/>
                </a:cubicBezTo>
                <a:cubicBezTo>
                  <a:pt x="1447965" y="2608897"/>
                  <a:pt x="1440345" y="2609849"/>
                  <a:pt x="1431772" y="2609849"/>
                </a:cubicBezTo>
                <a:lnTo>
                  <a:pt x="1429185" y="2608741"/>
                </a:lnTo>
                <a:lnTo>
                  <a:pt x="1407484" y="2612588"/>
                </a:lnTo>
                <a:cubicBezTo>
                  <a:pt x="1399626" y="2612707"/>
                  <a:pt x="1391768" y="2611278"/>
                  <a:pt x="1381290" y="2607944"/>
                </a:cubicBezTo>
                <a:cubicBezTo>
                  <a:pt x="1381290" y="2607944"/>
                  <a:pt x="1382243" y="2606992"/>
                  <a:pt x="1382243" y="2606992"/>
                </a:cubicBezTo>
                <a:cubicBezTo>
                  <a:pt x="1384148" y="2605087"/>
                  <a:pt x="1385100" y="2603182"/>
                  <a:pt x="1387005" y="2600324"/>
                </a:cubicBezTo>
                <a:cubicBezTo>
                  <a:pt x="1379385" y="2599372"/>
                  <a:pt x="1371765" y="2598419"/>
                  <a:pt x="1365098" y="2597467"/>
                </a:cubicBezTo>
                <a:cubicBezTo>
                  <a:pt x="1367955" y="2595562"/>
                  <a:pt x="1372718" y="2593657"/>
                  <a:pt x="1375575" y="2591752"/>
                </a:cubicBezTo>
                <a:cubicBezTo>
                  <a:pt x="1386053" y="2591752"/>
                  <a:pt x="1396530" y="2591752"/>
                  <a:pt x="1407008" y="2590799"/>
                </a:cubicBezTo>
                <a:cubicBezTo>
                  <a:pt x="1417485" y="2589847"/>
                  <a:pt x="1427010" y="2589847"/>
                  <a:pt x="1437488" y="2589847"/>
                </a:cubicBezTo>
                <a:lnTo>
                  <a:pt x="1481302" y="2590799"/>
                </a:lnTo>
                <a:lnTo>
                  <a:pt x="1511782" y="2587942"/>
                </a:lnTo>
                <a:cubicBezTo>
                  <a:pt x="1531785" y="2584132"/>
                  <a:pt x="1550835" y="2579369"/>
                  <a:pt x="1568932" y="2575559"/>
                </a:cubicBezTo>
                <a:cubicBezTo>
                  <a:pt x="1585125" y="2570797"/>
                  <a:pt x="1596555" y="2568892"/>
                  <a:pt x="1607032" y="2566987"/>
                </a:cubicBezTo>
                <a:cubicBezTo>
                  <a:pt x="1617510" y="2566034"/>
                  <a:pt x="1627035" y="2566034"/>
                  <a:pt x="1635607" y="2566034"/>
                </a:cubicBezTo>
                <a:lnTo>
                  <a:pt x="1637595" y="2565111"/>
                </a:lnTo>
                <a:lnTo>
                  <a:pt x="1609890" y="2566035"/>
                </a:lnTo>
                <a:cubicBezTo>
                  <a:pt x="1599412" y="2566987"/>
                  <a:pt x="1587030" y="2569845"/>
                  <a:pt x="1571790" y="2574607"/>
                </a:cubicBezTo>
                <a:cubicBezTo>
                  <a:pt x="1553692" y="2578417"/>
                  <a:pt x="1534642" y="2583180"/>
                  <a:pt x="1514640" y="2586990"/>
                </a:cubicBezTo>
                <a:cubicBezTo>
                  <a:pt x="1505115" y="2587942"/>
                  <a:pt x="1495590" y="2588895"/>
                  <a:pt x="1484160" y="2589847"/>
                </a:cubicBezTo>
                <a:cubicBezTo>
                  <a:pt x="1470825" y="2589847"/>
                  <a:pt x="1455585" y="2589847"/>
                  <a:pt x="1440345" y="2588895"/>
                </a:cubicBezTo>
                <a:cubicBezTo>
                  <a:pt x="1430820" y="2588895"/>
                  <a:pt x="1420342" y="2589847"/>
                  <a:pt x="1409865" y="2589847"/>
                </a:cubicBezTo>
                <a:cubicBezTo>
                  <a:pt x="1399387" y="2590800"/>
                  <a:pt x="1388910" y="2590800"/>
                  <a:pt x="1378432" y="2590800"/>
                </a:cubicBezTo>
                <a:cubicBezTo>
                  <a:pt x="1377480" y="2588895"/>
                  <a:pt x="1378432" y="2587942"/>
                  <a:pt x="1379385" y="2586990"/>
                </a:cubicBezTo>
                <a:cubicBezTo>
                  <a:pt x="1381290" y="2584132"/>
                  <a:pt x="1384147" y="2581275"/>
                  <a:pt x="1386052" y="2577465"/>
                </a:cubicBezTo>
                <a:cubicBezTo>
                  <a:pt x="1479397" y="2573655"/>
                  <a:pt x="1585125" y="2555557"/>
                  <a:pt x="1679422" y="2528887"/>
                </a:cubicBezTo>
                <a:cubicBezTo>
                  <a:pt x="1748955" y="2508885"/>
                  <a:pt x="1814677" y="2485072"/>
                  <a:pt x="1878495" y="2453640"/>
                </a:cubicBezTo>
                <a:cubicBezTo>
                  <a:pt x="1893735" y="2445067"/>
                  <a:pt x="1911832" y="2435542"/>
                  <a:pt x="1930882" y="2426017"/>
                </a:cubicBezTo>
                <a:cubicBezTo>
                  <a:pt x="1940407" y="2421255"/>
                  <a:pt x="1950885" y="2416492"/>
                  <a:pt x="1960410" y="2410777"/>
                </a:cubicBezTo>
                <a:cubicBezTo>
                  <a:pt x="1969935" y="2405062"/>
                  <a:pt x="1980412" y="2400300"/>
                  <a:pt x="1990890" y="2394585"/>
                </a:cubicBezTo>
                <a:cubicBezTo>
                  <a:pt x="2010892" y="2383155"/>
                  <a:pt x="2029942" y="2371725"/>
                  <a:pt x="2048040" y="2360295"/>
                </a:cubicBezTo>
                <a:cubicBezTo>
                  <a:pt x="2066137" y="2347912"/>
                  <a:pt x="2081377" y="2336482"/>
                  <a:pt x="2093760" y="2325052"/>
                </a:cubicBezTo>
                <a:cubicBezTo>
                  <a:pt x="2122335" y="2304097"/>
                  <a:pt x="2150910" y="2283142"/>
                  <a:pt x="2179485" y="2258377"/>
                </a:cubicBezTo>
                <a:cubicBezTo>
                  <a:pt x="2187105" y="2251710"/>
                  <a:pt x="2195677" y="2245995"/>
                  <a:pt x="2203297" y="2239327"/>
                </a:cubicBezTo>
                <a:cubicBezTo>
                  <a:pt x="2210917" y="2232660"/>
                  <a:pt x="2218537" y="2225992"/>
                  <a:pt x="2226157" y="2219325"/>
                </a:cubicBezTo>
                <a:cubicBezTo>
                  <a:pt x="2238540" y="2208847"/>
                  <a:pt x="2249017" y="2199322"/>
                  <a:pt x="2260447" y="2187892"/>
                </a:cubicBezTo>
                <a:cubicBezTo>
                  <a:pt x="2265210" y="2179320"/>
                  <a:pt x="2270925" y="2171700"/>
                  <a:pt x="2274735" y="2164080"/>
                </a:cubicBezTo>
                <a:lnTo>
                  <a:pt x="2295258" y="2145267"/>
                </a:lnTo>
                <a:lnTo>
                  <a:pt x="2295423" y="2144085"/>
                </a:lnTo>
                <a:lnTo>
                  <a:pt x="2275688" y="2162175"/>
                </a:lnTo>
                <a:cubicBezTo>
                  <a:pt x="2271878" y="2169795"/>
                  <a:pt x="2266163" y="2177415"/>
                  <a:pt x="2261400" y="2185987"/>
                </a:cubicBezTo>
                <a:cubicBezTo>
                  <a:pt x="2249970" y="2197417"/>
                  <a:pt x="2239493" y="2206942"/>
                  <a:pt x="2227110" y="2217420"/>
                </a:cubicBezTo>
                <a:cubicBezTo>
                  <a:pt x="2219490" y="2224087"/>
                  <a:pt x="2211870" y="2230755"/>
                  <a:pt x="2204250" y="2237422"/>
                </a:cubicBezTo>
                <a:cubicBezTo>
                  <a:pt x="2196630" y="2244090"/>
                  <a:pt x="2189010" y="2249805"/>
                  <a:pt x="2180438" y="2256472"/>
                </a:cubicBezTo>
                <a:cubicBezTo>
                  <a:pt x="2151863" y="2280285"/>
                  <a:pt x="2124240" y="2302192"/>
                  <a:pt x="2094713" y="2323147"/>
                </a:cubicBezTo>
                <a:cubicBezTo>
                  <a:pt x="2082330" y="2334577"/>
                  <a:pt x="2066138" y="2346960"/>
                  <a:pt x="2048993" y="2358390"/>
                </a:cubicBezTo>
                <a:cubicBezTo>
                  <a:pt x="2030895" y="2369820"/>
                  <a:pt x="2011845" y="2382202"/>
                  <a:pt x="1991843" y="2392680"/>
                </a:cubicBezTo>
                <a:cubicBezTo>
                  <a:pt x="1981365" y="2398395"/>
                  <a:pt x="1971840" y="2403157"/>
                  <a:pt x="1961363" y="2408872"/>
                </a:cubicBezTo>
                <a:cubicBezTo>
                  <a:pt x="1951838" y="2414587"/>
                  <a:pt x="1941360" y="2419350"/>
                  <a:pt x="1931835" y="2424112"/>
                </a:cubicBezTo>
                <a:cubicBezTo>
                  <a:pt x="1912785" y="2433637"/>
                  <a:pt x="1894688" y="2443162"/>
                  <a:pt x="1879448" y="2451735"/>
                </a:cubicBezTo>
                <a:cubicBezTo>
                  <a:pt x="1815630" y="2482215"/>
                  <a:pt x="1749908" y="2506027"/>
                  <a:pt x="1680375" y="2526982"/>
                </a:cubicBezTo>
                <a:cubicBezTo>
                  <a:pt x="1586078" y="2553652"/>
                  <a:pt x="1480350" y="2571750"/>
                  <a:pt x="1387005" y="2575560"/>
                </a:cubicBezTo>
                <a:cubicBezTo>
                  <a:pt x="1379385" y="2575560"/>
                  <a:pt x="1370813" y="2575560"/>
                  <a:pt x="1365098" y="2575560"/>
                </a:cubicBezTo>
                <a:cubicBezTo>
                  <a:pt x="1364145" y="2572702"/>
                  <a:pt x="1362240" y="2570797"/>
                  <a:pt x="1362240" y="2567940"/>
                </a:cubicBezTo>
                <a:cubicBezTo>
                  <a:pt x="1358430" y="2566035"/>
                  <a:pt x="1348905" y="2566987"/>
                  <a:pt x="1339380" y="2566987"/>
                </a:cubicBezTo>
                <a:cubicBezTo>
                  <a:pt x="1330808" y="2569845"/>
                  <a:pt x="1319378" y="2572702"/>
                  <a:pt x="1318425" y="2575560"/>
                </a:cubicBezTo>
                <a:cubicBezTo>
                  <a:pt x="1294613" y="2576512"/>
                  <a:pt x="1275563" y="2576512"/>
                  <a:pt x="1257465" y="2576512"/>
                </a:cubicBezTo>
                <a:cubicBezTo>
                  <a:pt x="1240320" y="2575560"/>
                  <a:pt x="1226033" y="2574607"/>
                  <a:pt x="1212698" y="2574607"/>
                </a:cubicBezTo>
                <a:cubicBezTo>
                  <a:pt x="1205078" y="2573655"/>
                  <a:pt x="1198410" y="2572702"/>
                  <a:pt x="1190790" y="2572702"/>
                </a:cubicBezTo>
                <a:cubicBezTo>
                  <a:pt x="1183170" y="2571750"/>
                  <a:pt x="1175550" y="2570797"/>
                  <a:pt x="1168883" y="2568892"/>
                </a:cubicBezTo>
                <a:lnTo>
                  <a:pt x="1182079" y="2554816"/>
                </a:lnTo>
                <a:lnTo>
                  <a:pt x="1179360" y="2555557"/>
                </a:lnTo>
                <a:lnTo>
                  <a:pt x="1130192" y="2546452"/>
                </a:lnTo>
                <a:lnTo>
                  <a:pt x="1127925" y="2546985"/>
                </a:lnTo>
                <a:cubicBezTo>
                  <a:pt x="1090778" y="2541270"/>
                  <a:pt x="1060298" y="2535555"/>
                  <a:pt x="1033628" y="2529840"/>
                </a:cubicBezTo>
                <a:cubicBezTo>
                  <a:pt x="1020293" y="2526982"/>
                  <a:pt x="1007910" y="2524125"/>
                  <a:pt x="996480" y="2522220"/>
                </a:cubicBezTo>
                <a:cubicBezTo>
                  <a:pt x="985050" y="2519362"/>
                  <a:pt x="974573" y="2517457"/>
                  <a:pt x="964095" y="2516505"/>
                </a:cubicBezTo>
                <a:cubicBezTo>
                  <a:pt x="951713" y="2510790"/>
                  <a:pt x="938378" y="2505075"/>
                  <a:pt x="925043" y="2498407"/>
                </a:cubicBezTo>
                <a:cubicBezTo>
                  <a:pt x="911708" y="2493645"/>
                  <a:pt x="897420" y="2487930"/>
                  <a:pt x="876465" y="2480310"/>
                </a:cubicBezTo>
                <a:cubicBezTo>
                  <a:pt x="859320" y="2473642"/>
                  <a:pt x="842175" y="2466975"/>
                  <a:pt x="825983" y="2460307"/>
                </a:cubicBezTo>
                <a:cubicBezTo>
                  <a:pt x="830745" y="2455545"/>
                  <a:pt x="832650" y="2454592"/>
                  <a:pt x="834555" y="2453640"/>
                </a:cubicBezTo>
                <a:cubicBezTo>
                  <a:pt x="846938" y="2456497"/>
                  <a:pt x="858368" y="2458402"/>
                  <a:pt x="869798" y="2460307"/>
                </a:cubicBezTo>
                <a:cubicBezTo>
                  <a:pt x="875513" y="2465070"/>
                  <a:pt x="880275" y="2468880"/>
                  <a:pt x="885038" y="2473642"/>
                </a:cubicBezTo>
                <a:cubicBezTo>
                  <a:pt x="898373" y="2476500"/>
                  <a:pt x="912660" y="2482215"/>
                  <a:pt x="937425" y="2488882"/>
                </a:cubicBezTo>
                <a:cubicBezTo>
                  <a:pt x="975525" y="2503170"/>
                  <a:pt x="1006958" y="2509837"/>
                  <a:pt x="1041248" y="2515552"/>
                </a:cubicBezTo>
                <a:cubicBezTo>
                  <a:pt x="1049820" y="2517457"/>
                  <a:pt x="1058393" y="2518410"/>
                  <a:pt x="1066965" y="2520315"/>
                </a:cubicBezTo>
                <a:cubicBezTo>
                  <a:pt x="1075538" y="2521267"/>
                  <a:pt x="1085063" y="2523172"/>
                  <a:pt x="1094588" y="2525077"/>
                </a:cubicBezTo>
                <a:cubicBezTo>
                  <a:pt x="1104113" y="2526982"/>
                  <a:pt x="1114590" y="2528887"/>
                  <a:pt x="1125068" y="2531745"/>
                </a:cubicBezTo>
                <a:lnTo>
                  <a:pt x="1158657" y="2539008"/>
                </a:lnTo>
                <a:lnTo>
                  <a:pt x="1161262" y="2538412"/>
                </a:lnTo>
                <a:cubicBezTo>
                  <a:pt x="1171740" y="2540317"/>
                  <a:pt x="1181265" y="2541270"/>
                  <a:pt x="1192695" y="2543175"/>
                </a:cubicBezTo>
                <a:cubicBezTo>
                  <a:pt x="1193647" y="2542222"/>
                  <a:pt x="1193647" y="2542222"/>
                  <a:pt x="1193647" y="2541270"/>
                </a:cubicBezTo>
                <a:cubicBezTo>
                  <a:pt x="1208887" y="2542222"/>
                  <a:pt x="1225080" y="2542222"/>
                  <a:pt x="1239367" y="2543175"/>
                </a:cubicBezTo>
                <a:cubicBezTo>
                  <a:pt x="1242225" y="2543175"/>
                  <a:pt x="1246035" y="2544127"/>
                  <a:pt x="1246987" y="2544127"/>
                </a:cubicBezTo>
                <a:cubicBezTo>
                  <a:pt x="1271752" y="2545080"/>
                  <a:pt x="1294612" y="2544127"/>
                  <a:pt x="1317472" y="2544127"/>
                </a:cubicBezTo>
                <a:cubicBezTo>
                  <a:pt x="1335570" y="2545080"/>
                  <a:pt x="1352715" y="2545080"/>
                  <a:pt x="1368907" y="2546032"/>
                </a:cubicBezTo>
                <a:cubicBezTo>
                  <a:pt x="1389862" y="2545080"/>
                  <a:pt x="1410817" y="2542222"/>
                  <a:pt x="1429867" y="2541270"/>
                </a:cubicBezTo>
                <a:cubicBezTo>
                  <a:pt x="1432725" y="2541270"/>
                  <a:pt x="1436535" y="2541270"/>
                  <a:pt x="1437487" y="2541270"/>
                </a:cubicBezTo>
                <a:cubicBezTo>
                  <a:pt x="1438440" y="2544127"/>
                  <a:pt x="1440345" y="2546032"/>
                  <a:pt x="1440345" y="2548890"/>
                </a:cubicBezTo>
                <a:cubicBezTo>
                  <a:pt x="1468920" y="2546985"/>
                  <a:pt x="1486065" y="2544127"/>
                  <a:pt x="1500352" y="2541270"/>
                </a:cubicBezTo>
                <a:cubicBezTo>
                  <a:pt x="1514640" y="2539365"/>
                  <a:pt x="1525117" y="2536507"/>
                  <a:pt x="1540357" y="2531745"/>
                </a:cubicBezTo>
                <a:cubicBezTo>
                  <a:pt x="1547977" y="2530792"/>
                  <a:pt x="1555597" y="2529840"/>
                  <a:pt x="1563217" y="2527935"/>
                </a:cubicBezTo>
                <a:cubicBezTo>
                  <a:pt x="1567980" y="2526982"/>
                  <a:pt x="1572742" y="2526982"/>
                  <a:pt x="1577505" y="2526030"/>
                </a:cubicBezTo>
                <a:cubicBezTo>
                  <a:pt x="1588935" y="2523172"/>
                  <a:pt x="1598460" y="2521267"/>
                  <a:pt x="1608937" y="2518410"/>
                </a:cubicBezTo>
                <a:cubicBezTo>
                  <a:pt x="1617510" y="2516505"/>
                  <a:pt x="1626082" y="2514600"/>
                  <a:pt x="1634655" y="2512695"/>
                </a:cubicBezTo>
                <a:cubicBezTo>
                  <a:pt x="1643227" y="2510790"/>
                  <a:pt x="1651800" y="2507932"/>
                  <a:pt x="1660372" y="2506027"/>
                </a:cubicBezTo>
                <a:lnTo>
                  <a:pt x="1707545" y="2497863"/>
                </a:lnTo>
                <a:lnTo>
                  <a:pt x="1713713" y="2495550"/>
                </a:lnTo>
                <a:cubicBezTo>
                  <a:pt x="1697520" y="2498407"/>
                  <a:pt x="1680375" y="2501265"/>
                  <a:pt x="1664183" y="2504122"/>
                </a:cubicBezTo>
                <a:cubicBezTo>
                  <a:pt x="1655610" y="2506027"/>
                  <a:pt x="1647038" y="2508885"/>
                  <a:pt x="1638465" y="2510790"/>
                </a:cubicBezTo>
                <a:cubicBezTo>
                  <a:pt x="1629893" y="2512695"/>
                  <a:pt x="1621320" y="2514600"/>
                  <a:pt x="1612748" y="2516505"/>
                </a:cubicBezTo>
                <a:cubicBezTo>
                  <a:pt x="1601318" y="2519362"/>
                  <a:pt x="1592745" y="2521267"/>
                  <a:pt x="1581315" y="2524125"/>
                </a:cubicBezTo>
                <a:cubicBezTo>
                  <a:pt x="1576553" y="2525077"/>
                  <a:pt x="1571790" y="2525077"/>
                  <a:pt x="1567028" y="2526030"/>
                </a:cubicBezTo>
                <a:cubicBezTo>
                  <a:pt x="1559408" y="2526982"/>
                  <a:pt x="1551788" y="2527935"/>
                  <a:pt x="1544168" y="2529840"/>
                </a:cubicBezTo>
                <a:cubicBezTo>
                  <a:pt x="1517498" y="2532697"/>
                  <a:pt x="1498448" y="2533650"/>
                  <a:pt x="1482255" y="2535555"/>
                </a:cubicBezTo>
                <a:cubicBezTo>
                  <a:pt x="1467015" y="2537460"/>
                  <a:pt x="1454633" y="2539365"/>
                  <a:pt x="1440345" y="2539365"/>
                </a:cubicBezTo>
                <a:cubicBezTo>
                  <a:pt x="1438440" y="2539365"/>
                  <a:pt x="1435583" y="2539365"/>
                  <a:pt x="1432725" y="2539365"/>
                </a:cubicBezTo>
                <a:cubicBezTo>
                  <a:pt x="1413675" y="2541270"/>
                  <a:pt x="1392720" y="2544127"/>
                  <a:pt x="1371765" y="2544127"/>
                </a:cubicBezTo>
                <a:cubicBezTo>
                  <a:pt x="1355573" y="2543175"/>
                  <a:pt x="1338428" y="2543175"/>
                  <a:pt x="1320330" y="2542222"/>
                </a:cubicBezTo>
                <a:cubicBezTo>
                  <a:pt x="1297470" y="2542222"/>
                  <a:pt x="1274610" y="2543175"/>
                  <a:pt x="1249845" y="2542222"/>
                </a:cubicBezTo>
                <a:cubicBezTo>
                  <a:pt x="1247940" y="2542222"/>
                  <a:pt x="1245083" y="2541270"/>
                  <a:pt x="1242225" y="2541270"/>
                </a:cubicBezTo>
                <a:cubicBezTo>
                  <a:pt x="1231748" y="2537460"/>
                  <a:pt x="1224128" y="2533650"/>
                  <a:pt x="1212698" y="2528887"/>
                </a:cubicBezTo>
                <a:cubicBezTo>
                  <a:pt x="1207935" y="2532697"/>
                  <a:pt x="1201268" y="2535555"/>
                  <a:pt x="1196505" y="2539365"/>
                </a:cubicBezTo>
                <a:lnTo>
                  <a:pt x="1196464" y="2539447"/>
                </a:lnTo>
                <a:lnTo>
                  <a:pt x="1209840" y="2530792"/>
                </a:lnTo>
                <a:cubicBezTo>
                  <a:pt x="1221270" y="2535554"/>
                  <a:pt x="1229843" y="2539364"/>
                  <a:pt x="1239368" y="2543174"/>
                </a:cubicBezTo>
                <a:cubicBezTo>
                  <a:pt x="1224128" y="2543174"/>
                  <a:pt x="1207935" y="2542222"/>
                  <a:pt x="1193648" y="2541269"/>
                </a:cubicBezTo>
                <a:lnTo>
                  <a:pt x="1194008" y="2541036"/>
                </a:lnTo>
                <a:lnTo>
                  <a:pt x="1164120" y="2536507"/>
                </a:lnTo>
                <a:cubicBezTo>
                  <a:pt x="1151738" y="2533650"/>
                  <a:pt x="1140308" y="2531745"/>
                  <a:pt x="1128878" y="2528887"/>
                </a:cubicBezTo>
                <a:cubicBezTo>
                  <a:pt x="1118400" y="2526030"/>
                  <a:pt x="1107923" y="2524125"/>
                  <a:pt x="1098398" y="2522220"/>
                </a:cubicBezTo>
                <a:cubicBezTo>
                  <a:pt x="1088873" y="2520315"/>
                  <a:pt x="1079348" y="2519362"/>
                  <a:pt x="1070775" y="2517457"/>
                </a:cubicBezTo>
                <a:cubicBezTo>
                  <a:pt x="1062203" y="2515552"/>
                  <a:pt x="1053630" y="2514600"/>
                  <a:pt x="1045058" y="2512695"/>
                </a:cubicBezTo>
                <a:cubicBezTo>
                  <a:pt x="1010768" y="2506980"/>
                  <a:pt x="979335" y="2500312"/>
                  <a:pt x="941235" y="2486025"/>
                </a:cubicBezTo>
                <a:cubicBezTo>
                  <a:pt x="916470" y="2480310"/>
                  <a:pt x="902183" y="2474595"/>
                  <a:pt x="888848" y="2470785"/>
                </a:cubicBezTo>
                <a:cubicBezTo>
                  <a:pt x="883133" y="2466975"/>
                  <a:pt x="878370" y="2462212"/>
                  <a:pt x="873608" y="2457450"/>
                </a:cubicBezTo>
                <a:cubicBezTo>
                  <a:pt x="862178" y="2455545"/>
                  <a:pt x="850748" y="2453640"/>
                  <a:pt x="838365" y="2450782"/>
                </a:cubicBezTo>
                <a:cubicBezTo>
                  <a:pt x="820268" y="2442210"/>
                  <a:pt x="804075" y="2433637"/>
                  <a:pt x="785978" y="2424112"/>
                </a:cubicBezTo>
                <a:cubicBezTo>
                  <a:pt x="780263" y="2424112"/>
                  <a:pt x="776453" y="2425065"/>
                  <a:pt x="770738" y="2425065"/>
                </a:cubicBezTo>
                <a:cubicBezTo>
                  <a:pt x="751688" y="2415540"/>
                  <a:pt x="734543" y="2406967"/>
                  <a:pt x="716445" y="2397442"/>
                </a:cubicBezTo>
                <a:cubicBezTo>
                  <a:pt x="713588" y="2391727"/>
                  <a:pt x="709778" y="2386012"/>
                  <a:pt x="706920" y="2380297"/>
                </a:cubicBezTo>
                <a:cubicBezTo>
                  <a:pt x="706920" y="2380297"/>
                  <a:pt x="707873" y="2380297"/>
                  <a:pt x="708825" y="2379345"/>
                </a:cubicBezTo>
                <a:cubicBezTo>
                  <a:pt x="719303" y="2386012"/>
                  <a:pt x="730733" y="2391727"/>
                  <a:pt x="742163" y="2397442"/>
                </a:cubicBezTo>
                <a:cubicBezTo>
                  <a:pt x="753593" y="2403157"/>
                  <a:pt x="764070" y="2408872"/>
                  <a:pt x="775500" y="2415540"/>
                </a:cubicBezTo>
                <a:cubicBezTo>
                  <a:pt x="779310" y="2413635"/>
                  <a:pt x="782168" y="2411730"/>
                  <a:pt x="785025" y="2409825"/>
                </a:cubicBezTo>
                <a:cubicBezTo>
                  <a:pt x="766928" y="2401252"/>
                  <a:pt x="755498" y="2391727"/>
                  <a:pt x="745973" y="2384107"/>
                </a:cubicBezTo>
                <a:cubicBezTo>
                  <a:pt x="736448" y="2376487"/>
                  <a:pt x="726923" y="2371725"/>
                  <a:pt x="713588" y="2369820"/>
                </a:cubicBezTo>
                <a:cubicBezTo>
                  <a:pt x="686918" y="2350770"/>
                  <a:pt x="678345" y="2350770"/>
                  <a:pt x="668820" y="2344102"/>
                </a:cubicBezTo>
                <a:cubicBezTo>
                  <a:pt x="655485" y="2335530"/>
                  <a:pt x="643103" y="2327910"/>
                  <a:pt x="630720" y="2319337"/>
                </a:cubicBezTo>
                <a:cubicBezTo>
                  <a:pt x="600240" y="2302192"/>
                  <a:pt x="608813" y="2320290"/>
                  <a:pt x="570713" y="2293620"/>
                </a:cubicBezTo>
                <a:cubicBezTo>
                  <a:pt x="563093" y="2287905"/>
                  <a:pt x="556425" y="2282190"/>
                  <a:pt x="547853" y="2274570"/>
                </a:cubicBezTo>
                <a:cubicBezTo>
                  <a:pt x="549758" y="2274570"/>
                  <a:pt x="551663" y="2273617"/>
                  <a:pt x="552615" y="2272665"/>
                </a:cubicBezTo>
                <a:cubicBezTo>
                  <a:pt x="561188" y="2275522"/>
                  <a:pt x="567855" y="2277427"/>
                  <a:pt x="575475" y="2279332"/>
                </a:cubicBezTo>
                <a:cubicBezTo>
                  <a:pt x="559283" y="2261235"/>
                  <a:pt x="556425" y="2253615"/>
                  <a:pt x="527850" y="2229802"/>
                </a:cubicBezTo>
                <a:cubicBezTo>
                  <a:pt x="518325" y="2222182"/>
                  <a:pt x="509753" y="2214562"/>
                  <a:pt x="501180" y="2207895"/>
                </a:cubicBezTo>
                <a:cubicBezTo>
                  <a:pt x="492608" y="2200275"/>
                  <a:pt x="484035" y="2193607"/>
                  <a:pt x="476415" y="2185987"/>
                </a:cubicBezTo>
                <a:cubicBezTo>
                  <a:pt x="470700" y="2180272"/>
                  <a:pt x="455460" y="2174557"/>
                  <a:pt x="444983" y="2160270"/>
                </a:cubicBezTo>
                <a:cubicBezTo>
                  <a:pt x="428790" y="2143125"/>
                  <a:pt x="415455" y="2126932"/>
                  <a:pt x="399263" y="2109787"/>
                </a:cubicBezTo>
                <a:lnTo>
                  <a:pt x="396126" y="2099983"/>
                </a:lnTo>
                <a:lnTo>
                  <a:pt x="386880" y="2090737"/>
                </a:lnTo>
                <a:cubicBezTo>
                  <a:pt x="376403" y="2080260"/>
                  <a:pt x="365925" y="2068830"/>
                  <a:pt x="355448" y="2056447"/>
                </a:cubicBezTo>
                <a:cubicBezTo>
                  <a:pt x="353543" y="2049780"/>
                  <a:pt x="339255" y="2031682"/>
                  <a:pt x="351638" y="2039302"/>
                </a:cubicBezTo>
                <a:cubicBezTo>
                  <a:pt x="346875" y="2033587"/>
                  <a:pt x="343065" y="2026920"/>
                  <a:pt x="339255" y="2022157"/>
                </a:cubicBezTo>
                <a:lnTo>
                  <a:pt x="337780" y="2019844"/>
                </a:lnTo>
                <a:lnTo>
                  <a:pt x="323062" y="2009774"/>
                </a:lnTo>
                <a:cubicBezTo>
                  <a:pt x="311632" y="1996439"/>
                  <a:pt x="302107" y="1982152"/>
                  <a:pt x="294487" y="1968817"/>
                </a:cubicBezTo>
                <a:cubicBezTo>
                  <a:pt x="286867" y="1954529"/>
                  <a:pt x="281152" y="1941194"/>
                  <a:pt x="278295" y="1930717"/>
                </a:cubicBezTo>
                <a:lnTo>
                  <a:pt x="276390" y="1930717"/>
                </a:lnTo>
                <a:cubicBezTo>
                  <a:pt x="268770" y="1917382"/>
                  <a:pt x="261150" y="1903095"/>
                  <a:pt x="254483" y="1888807"/>
                </a:cubicBezTo>
                <a:cubicBezTo>
                  <a:pt x="247815" y="1874520"/>
                  <a:pt x="240195" y="1861185"/>
                  <a:pt x="233528" y="1846897"/>
                </a:cubicBezTo>
                <a:cubicBezTo>
                  <a:pt x="225908" y="1830705"/>
                  <a:pt x="218288" y="1814512"/>
                  <a:pt x="211620" y="1798320"/>
                </a:cubicBezTo>
                <a:cubicBezTo>
                  <a:pt x="204953" y="1782127"/>
                  <a:pt x="198285" y="1764982"/>
                  <a:pt x="191618" y="1748790"/>
                </a:cubicBezTo>
                <a:cubicBezTo>
                  <a:pt x="199238" y="1759267"/>
                  <a:pt x="205905" y="1769745"/>
                  <a:pt x="211620" y="1782127"/>
                </a:cubicBezTo>
                <a:cubicBezTo>
                  <a:pt x="217335" y="1794510"/>
                  <a:pt x="223050" y="1807845"/>
                  <a:pt x="231623" y="1824037"/>
                </a:cubicBezTo>
                <a:cubicBezTo>
                  <a:pt x="235433" y="1829752"/>
                  <a:pt x="236385" y="1839277"/>
                  <a:pt x="238290" y="1846897"/>
                </a:cubicBezTo>
                <a:lnTo>
                  <a:pt x="241045" y="1850938"/>
                </a:lnTo>
                <a:lnTo>
                  <a:pt x="237654" y="1833304"/>
                </a:lnTo>
                <a:lnTo>
                  <a:pt x="228808" y="1817251"/>
                </a:lnTo>
                <a:lnTo>
                  <a:pt x="214410" y="1784873"/>
                </a:lnTo>
                <a:lnTo>
                  <a:pt x="197332" y="1756409"/>
                </a:lnTo>
                <a:cubicBezTo>
                  <a:pt x="190665" y="1737359"/>
                  <a:pt x="183045" y="1718309"/>
                  <a:pt x="176377" y="1699259"/>
                </a:cubicBezTo>
                <a:lnTo>
                  <a:pt x="158426" y="1640679"/>
                </a:lnTo>
                <a:lnTo>
                  <a:pt x="152529" y="1623596"/>
                </a:lnTo>
                <a:cubicBezTo>
                  <a:pt x="142540" y="1590017"/>
                  <a:pt x="133958" y="1555831"/>
                  <a:pt x="126853" y="1521108"/>
                </a:cubicBezTo>
                <a:lnTo>
                  <a:pt x="115498" y="1446707"/>
                </a:lnTo>
                <a:lnTo>
                  <a:pt x="115417" y="1448752"/>
                </a:lnTo>
                <a:cubicBezTo>
                  <a:pt x="115417" y="1453515"/>
                  <a:pt x="115417" y="1457325"/>
                  <a:pt x="116370" y="1463992"/>
                </a:cubicBezTo>
                <a:cubicBezTo>
                  <a:pt x="118275" y="1475422"/>
                  <a:pt x="120180" y="1486852"/>
                  <a:pt x="121132" y="1499235"/>
                </a:cubicBezTo>
                <a:cubicBezTo>
                  <a:pt x="123037" y="1511617"/>
                  <a:pt x="124942" y="1524000"/>
                  <a:pt x="126847" y="1535430"/>
                </a:cubicBezTo>
                <a:cubicBezTo>
                  <a:pt x="122085" y="1526857"/>
                  <a:pt x="120180" y="1515427"/>
                  <a:pt x="117322" y="1503997"/>
                </a:cubicBezTo>
                <a:cubicBezTo>
                  <a:pt x="115417" y="1491615"/>
                  <a:pt x="113512" y="1478280"/>
                  <a:pt x="110655" y="1463992"/>
                </a:cubicBezTo>
                <a:cubicBezTo>
                  <a:pt x="105892" y="1463992"/>
                  <a:pt x="104940" y="1463992"/>
                  <a:pt x="103035" y="1463992"/>
                </a:cubicBezTo>
                <a:cubicBezTo>
                  <a:pt x="102082" y="1453515"/>
                  <a:pt x="101130" y="1443990"/>
                  <a:pt x="98272" y="1427797"/>
                </a:cubicBezTo>
                <a:cubicBezTo>
                  <a:pt x="96367" y="1420177"/>
                  <a:pt x="93510" y="1412557"/>
                  <a:pt x="91605" y="1404937"/>
                </a:cubicBezTo>
                <a:cubicBezTo>
                  <a:pt x="89700" y="1397317"/>
                  <a:pt x="87795" y="1389697"/>
                  <a:pt x="85890" y="1383030"/>
                </a:cubicBezTo>
                <a:cubicBezTo>
                  <a:pt x="80175" y="1376362"/>
                  <a:pt x="75412" y="1371600"/>
                  <a:pt x="69697" y="1365885"/>
                </a:cubicBezTo>
                <a:cubicBezTo>
                  <a:pt x="67792" y="1365885"/>
                  <a:pt x="66840" y="1365885"/>
                  <a:pt x="64935" y="1365885"/>
                </a:cubicBezTo>
                <a:cubicBezTo>
                  <a:pt x="63030" y="1360170"/>
                  <a:pt x="61125" y="1351597"/>
                  <a:pt x="60172" y="1342072"/>
                </a:cubicBezTo>
                <a:cubicBezTo>
                  <a:pt x="59220" y="1332547"/>
                  <a:pt x="58267" y="1322070"/>
                  <a:pt x="58267" y="1311592"/>
                </a:cubicBezTo>
                <a:cubicBezTo>
                  <a:pt x="58267" y="1291590"/>
                  <a:pt x="59220" y="1273492"/>
                  <a:pt x="62077" y="1268730"/>
                </a:cubicBezTo>
                <a:cubicBezTo>
                  <a:pt x="63030" y="1263015"/>
                  <a:pt x="63030" y="1258252"/>
                  <a:pt x="63982" y="1253490"/>
                </a:cubicBezTo>
                <a:lnTo>
                  <a:pt x="67226" y="1243037"/>
                </a:lnTo>
                <a:lnTo>
                  <a:pt x="65649" y="1219200"/>
                </a:lnTo>
                <a:cubicBezTo>
                  <a:pt x="65887" y="1207294"/>
                  <a:pt x="66839" y="1194911"/>
                  <a:pt x="67792" y="1183957"/>
                </a:cubicBezTo>
                <a:lnTo>
                  <a:pt x="71602" y="1176814"/>
                </a:lnTo>
                <a:lnTo>
                  <a:pt x="71602" y="1172527"/>
                </a:lnTo>
                <a:cubicBezTo>
                  <a:pt x="69697" y="1178242"/>
                  <a:pt x="66840" y="1182052"/>
                  <a:pt x="63982" y="1186815"/>
                </a:cubicBezTo>
                <a:cubicBezTo>
                  <a:pt x="62077" y="1183005"/>
                  <a:pt x="59220" y="1181100"/>
                  <a:pt x="57315" y="1177290"/>
                </a:cubicBezTo>
                <a:cubicBezTo>
                  <a:pt x="53505" y="1171575"/>
                  <a:pt x="54457" y="1120140"/>
                  <a:pt x="44932" y="1160145"/>
                </a:cubicBezTo>
                <a:lnTo>
                  <a:pt x="42670" y="1146572"/>
                </a:lnTo>
                <a:lnTo>
                  <a:pt x="42075" y="1147762"/>
                </a:lnTo>
                <a:cubicBezTo>
                  <a:pt x="41122" y="1160145"/>
                  <a:pt x="39217" y="1173480"/>
                  <a:pt x="38265" y="1185862"/>
                </a:cubicBezTo>
                <a:cubicBezTo>
                  <a:pt x="37312" y="1198245"/>
                  <a:pt x="35407" y="1211580"/>
                  <a:pt x="35407" y="1223962"/>
                </a:cubicBezTo>
                <a:cubicBezTo>
                  <a:pt x="34455" y="1233487"/>
                  <a:pt x="33502" y="1243965"/>
                  <a:pt x="32550" y="1253490"/>
                </a:cubicBezTo>
                <a:lnTo>
                  <a:pt x="32550" y="1314449"/>
                </a:lnTo>
                <a:cubicBezTo>
                  <a:pt x="32550" y="1324927"/>
                  <a:pt x="32550" y="1335404"/>
                  <a:pt x="33502" y="1345882"/>
                </a:cubicBezTo>
                <a:cubicBezTo>
                  <a:pt x="34455" y="1356359"/>
                  <a:pt x="35407" y="1366837"/>
                  <a:pt x="35407" y="1377314"/>
                </a:cubicBezTo>
                <a:cubicBezTo>
                  <a:pt x="31597" y="1378267"/>
                  <a:pt x="32550" y="1413509"/>
                  <a:pt x="26835" y="1406842"/>
                </a:cubicBezTo>
                <a:cubicBezTo>
                  <a:pt x="25882" y="1406842"/>
                  <a:pt x="25882" y="1406842"/>
                  <a:pt x="24930" y="1406842"/>
                </a:cubicBezTo>
                <a:cubicBezTo>
                  <a:pt x="19215" y="1385887"/>
                  <a:pt x="19215" y="1367789"/>
                  <a:pt x="19215" y="1349692"/>
                </a:cubicBezTo>
                <a:cubicBezTo>
                  <a:pt x="19215" y="1331594"/>
                  <a:pt x="22072" y="1313497"/>
                  <a:pt x="19215" y="1290637"/>
                </a:cubicBezTo>
                <a:cubicBezTo>
                  <a:pt x="20167" y="1274444"/>
                  <a:pt x="22072" y="1260157"/>
                  <a:pt x="23977" y="1244917"/>
                </a:cubicBezTo>
                <a:lnTo>
                  <a:pt x="32546" y="1253485"/>
                </a:lnTo>
                <a:lnTo>
                  <a:pt x="24930" y="1243965"/>
                </a:lnTo>
                <a:cubicBezTo>
                  <a:pt x="23025" y="1234440"/>
                  <a:pt x="23025" y="1223962"/>
                  <a:pt x="23025" y="1209675"/>
                </a:cubicBezTo>
                <a:cubicBezTo>
                  <a:pt x="23025" y="1195387"/>
                  <a:pt x="23977" y="1178242"/>
                  <a:pt x="24930" y="1157287"/>
                </a:cubicBezTo>
                <a:cubicBezTo>
                  <a:pt x="24930" y="1152525"/>
                  <a:pt x="25882" y="1147762"/>
                  <a:pt x="25882" y="1143000"/>
                </a:cubicBezTo>
                <a:cubicBezTo>
                  <a:pt x="26835" y="1135380"/>
                  <a:pt x="27787" y="1126807"/>
                  <a:pt x="28740" y="1119187"/>
                </a:cubicBezTo>
                <a:cubicBezTo>
                  <a:pt x="32550" y="1105852"/>
                  <a:pt x="36360" y="1089660"/>
                  <a:pt x="40170" y="1076325"/>
                </a:cubicBezTo>
                <a:lnTo>
                  <a:pt x="45865" y="1047851"/>
                </a:lnTo>
                <a:lnTo>
                  <a:pt x="43980" y="1041082"/>
                </a:lnTo>
                <a:cubicBezTo>
                  <a:pt x="42075" y="1053465"/>
                  <a:pt x="39217" y="1064895"/>
                  <a:pt x="37312" y="1079182"/>
                </a:cubicBezTo>
                <a:cubicBezTo>
                  <a:pt x="33502" y="1092517"/>
                  <a:pt x="29692" y="1108710"/>
                  <a:pt x="25882" y="1122045"/>
                </a:cubicBezTo>
                <a:cubicBezTo>
                  <a:pt x="24930" y="1129665"/>
                  <a:pt x="23977" y="1138237"/>
                  <a:pt x="23025" y="1145857"/>
                </a:cubicBezTo>
                <a:cubicBezTo>
                  <a:pt x="23025" y="1150620"/>
                  <a:pt x="22072" y="1155382"/>
                  <a:pt x="22072" y="1160145"/>
                </a:cubicBezTo>
                <a:cubicBezTo>
                  <a:pt x="22072" y="1181100"/>
                  <a:pt x="21120" y="1198245"/>
                  <a:pt x="20167" y="1212532"/>
                </a:cubicBezTo>
                <a:cubicBezTo>
                  <a:pt x="20167" y="1226820"/>
                  <a:pt x="21120" y="1237297"/>
                  <a:pt x="22072" y="1246822"/>
                </a:cubicBezTo>
                <a:cubicBezTo>
                  <a:pt x="20167" y="1263015"/>
                  <a:pt x="18262" y="1277302"/>
                  <a:pt x="17310" y="1292542"/>
                </a:cubicBezTo>
                <a:cubicBezTo>
                  <a:pt x="20167" y="1315402"/>
                  <a:pt x="17310" y="1333500"/>
                  <a:pt x="17310" y="1351597"/>
                </a:cubicBezTo>
                <a:cubicBezTo>
                  <a:pt x="17310" y="1369695"/>
                  <a:pt x="17310" y="1387792"/>
                  <a:pt x="23025" y="1408747"/>
                </a:cubicBezTo>
                <a:cubicBezTo>
                  <a:pt x="23025" y="1408747"/>
                  <a:pt x="23977" y="1408747"/>
                  <a:pt x="24930" y="1408747"/>
                </a:cubicBezTo>
                <a:cubicBezTo>
                  <a:pt x="28740" y="1426845"/>
                  <a:pt x="32550" y="1443990"/>
                  <a:pt x="37312" y="1463040"/>
                </a:cubicBezTo>
                <a:cubicBezTo>
                  <a:pt x="38265" y="1475422"/>
                  <a:pt x="41122" y="1486852"/>
                  <a:pt x="43980" y="1507807"/>
                </a:cubicBezTo>
                <a:cubicBezTo>
                  <a:pt x="48742" y="1524000"/>
                  <a:pt x="53505" y="1539240"/>
                  <a:pt x="58267" y="1553527"/>
                </a:cubicBezTo>
                <a:cubicBezTo>
                  <a:pt x="60410" y="1580673"/>
                  <a:pt x="74877" y="1623893"/>
                  <a:pt x="80770" y="1651843"/>
                </a:cubicBezTo>
                <a:lnTo>
                  <a:pt x="82734" y="1670685"/>
                </a:lnTo>
                <a:lnTo>
                  <a:pt x="86843" y="1670685"/>
                </a:lnTo>
                <a:cubicBezTo>
                  <a:pt x="97320" y="1697355"/>
                  <a:pt x="103988" y="1711642"/>
                  <a:pt x="107798" y="1721167"/>
                </a:cubicBezTo>
                <a:cubicBezTo>
                  <a:pt x="112560" y="1730692"/>
                  <a:pt x="114465" y="1737360"/>
                  <a:pt x="115418" y="1746885"/>
                </a:cubicBezTo>
                <a:cubicBezTo>
                  <a:pt x="111608" y="1745932"/>
                  <a:pt x="106845" y="1736407"/>
                  <a:pt x="101130" y="1724977"/>
                </a:cubicBezTo>
                <a:cubicBezTo>
                  <a:pt x="95415" y="1713547"/>
                  <a:pt x="90653" y="1700212"/>
                  <a:pt x="85890" y="1690687"/>
                </a:cubicBezTo>
                <a:cubicBezTo>
                  <a:pt x="81128" y="1678305"/>
                  <a:pt x="89700" y="1712595"/>
                  <a:pt x="84938" y="1700212"/>
                </a:cubicBezTo>
                <a:lnTo>
                  <a:pt x="76651" y="1674524"/>
                </a:lnTo>
                <a:lnTo>
                  <a:pt x="70650" y="1675447"/>
                </a:lnTo>
                <a:cubicBezTo>
                  <a:pt x="67792" y="1667827"/>
                  <a:pt x="65887" y="1660207"/>
                  <a:pt x="63982" y="1653540"/>
                </a:cubicBezTo>
                <a:cubicBezTo>
                  <a:pt x="53505" y="1643062"/>
                  <a:pt x="45885" y="1621155"/>
                  <a:pt x="41122" y="1601152"/>
                </a:cubicBezTo>
                <a:cubicBezTo>
                  <a:pt x="36360" y="1581150"/>
                  <a:pt x="32550" y="1562100"/>
                  <a:pt x="26835" y="1554480"/>
                </a:cubicBezTo>
                <a:cubicBezTo>
                  <a:pt x="22072" y="1537335"/>
                  <a:pt x="22072" y="1519237"/>
                  <a:pt x="25882" y="1515427"/>
                </a:cubicBezTo>
                <a:cubicBezTo>
                  <a:pt x="23977" y="1500187"/>
                  <a:pt x="21120" y="1484947"/>
                  <a:pt x="19215" y="1469707"/>
                </a:cubicBezTo>
                <a:cubicBezTo>
                  <a:pt x="17310" y="1454467"/>
                  <a:pt x="16357" y="1439227"/>
                  <a:pt x="14452" y="1423987"/>
                </a:cubicBezTo>
                <a:cubicBezTo>
                  <a:pt x="10642" y="1412557"/>
                  <a:pt x="6832" y="1403032"/>
                  <a:pt x="3975" y="1390650"/>
                </a:cubicBezTo>
                <a:cubicBezTo>
                  <a:pt x="-1740" y="1325880"/>
                  <a:pt x="-2693" y="1250632"/>
                  <a:pt x="10642" y="1213485"/>
                </a:cubicBezTo>
                <a:cubicBezTo>
                  <a:pt x="11595" y="1197292"/>
                  <a:pt x="12547" y="1177290"/>
                  <a:pt x="17310" y="1167765"/>
                </a:cubicBezTo>
                <a:cubicBezTo>
                  <a:pt x="15405" y="1159192"/>
                  <a:pt x="13500" y="1151572"/>
                  <a:pt x="11595" y="1143000"/>
                </a:cubicBezTo>
                <a:cubicBezTo>
                  <a:pt x="13500" y="1126807"/>
                  <a:pt x="11595" y="1089660"/>
                  <a:pt x="23025" y="1074420"/>
                </a:cubicBezTo>
                <a:cubicBezTo>
                  <a:pt x="23977" y="1067752"/>
                  <a:pt x="24930" y="1062990"/>
                  <a:pt x="25882" y="1058227"/>
                </a:cubicBezTo>
                <a:cubicBezTo>
                  <a:pt x="27787" y="1034415"/>
                  <a:pt x="29692" y="1018222"/>
                  <a:pt x="33502" y="1002982"/>
                </a:cubicBezTo>
                <a:cubicBezTo>
                  <a:pt x="40170" y="989647"/>
                  <a:pt x="48742" y="967740"/>
                  <a:pt x="53505" y="962977"/>
                </a:cubicBezTo>
                <a:cubicBezTo>
                  <a:pt x="58267" y="973455"/>
                  <a:pt x="46837" y="1000125"/>
                  <a:pt x="48742" y="1017270"/>
                </a:cubicBezTo>
                <a:lnTo>
                  <a:pt x="53503" y="1007964"/>
                </a:lnTo>
                <a:lnTo>
                  <a:pt x="56362" y="985718"/>
                </a:lnTo>
                <a:cubicBezTo>
                  <a:pt x="58267" y="975597"/>
                  <a:pt x="59696" y="966311"/>
                  <a:pt x="57315" y="961072"/>
                </a:cubicBezTo>
                <a:cubicBezTo>
                  <a:pt x="60172" y="949642"/>
                  <a:pt x="63030" y="941069"/>
                  <a:pt x="65887" y="929639"/>
                </a:cubicBezTo>
                <a:cubicBezTo>
                  <a:pt x="70650" y="914399"/>
                  <a:pt x="74460" y="898207"/>
                  <a:pt x="79222" y="882014"/>
                </a:cubicBezTo>
                <a:cubicBezTo>
                  <a:pt x="83985" y="865822"/>
                  <a:pt x="89700" y="849629"/>
                  <a:pt x="95415" y="833437"/>
                </a:cubicBezTo>
                <a:lnTo>
                  <a:pt x="96628" y="832072"/>
                </a:lnTo>
                <a:lnTo>
                  <a:pt x="103988" y="793432"/>
                </a:lnTo>
                <a:cubicBezTo>
                  <a:pt x="107798" y="785812"/>
                  <a:pt x="111608" y="775334"/>
                  <a:pt x="114465" y="765809"/>
                </a:cubicBezTo>
                <a:cubicBezTo>
                  <a:pt x="118275" y="756284"/>
                  <a:pt x="123038" y="748664"/>
                  <a:pt x="126848" y="742949"/>
                </a:cubicBezTo>
                <a:cubicBezTo>
                  <a:pt x="135420" y="726757"/>
                  <a:pt x="142088" y="710564"/>
                  <a:pt x="151613" y="695324"/>
                </a:cubicBezTo>
                <a:cubicBezTo>
                  <a:pt x="158280" y="680084"/>
                  <a:pt x="164948" y="667702"/>
                  <a:pt x="171615" y="652462"/>
                </a:cubicBezTo>
                <a:cubicBezTo>
                  <a:pt x="172568" y="639127"/>
                  <a:pt x="191618" y="614362"/>
                  <a:pt x="200190" y="597217"/>
                </a:cubicBezTo>
                <a:cubicBezTo>
                  <a:pt x="204953" y="591502"/>
                  <a:pt x="210668" y="585787"/>
                  <a:pt x="221145" y="573404"/>
                </a:cubicBezTo>
                <a:cubicBezTo>
                  <a:pt x="227813" y="559117"/>
                  <a:pt x="233528" y="548639"/>
                  <a:pt x="238290" y="540067"/>
                </a:cubicBezTo>
                <a:cubicBezTo>
                  <a:pt x="243053" y="531494"/>
                  <a:pt x="247815" y="525779"/>
                  <a:pt x="252578" y="519112"/>
                </a:cubicBezTo>
                <a:cubicBezTo>
                  <a:pt x="258293" y="513397"/>
                  <a:pt x="266865" y="503872"/>
                  <a:pt x="267818" y="511492"/>
                </a:cubicBezTo>
                <a:cubicBezTo>
                  <a:pt x="268770" y="510539"/>
                  <a:pt x="270675" y="507682"/>
                  <a:pt x="271628" y="505777"/>
                </a:cubicBezTo>
                <a:cubicBezTo>
                  <a:pt x="276390" y="495299"/>
                  <a:pt x="281153" y="485774"/>
                  <a:pt x="286868" y="475297"/>
                </a:cubicBezTo>
                <a:cubicBezTo>
                  <a:pt x="296393" y="464819"/>
                  <a:pt x="307823" y="446722"/>
                  <a:pt x="316395" y="441007"/>
                </a:cubicBezTo>
                <a:cubicBezTo>
                  <a:pt x="309966" y="453151"/>
                  <a:pt x="316931" y="450829"/>
                  <a:pt x="317199" y="455339"/>
                </a:cubicBezTo>
                <a:lnTo>
                  <a:pt x="315045" y="461363"/>
                </a:lnTo>
                <a:lnTo>
                  <a:pt x="345922" y="429577"/>
                </a:lnTo>
                <a:cubicBezTo>
                  <a:pt x="348780" y="423862"/>
                  <a:pt x="354495" y="417195"/>
                  <a:pt x="361162" y="409575"/>
                </a:cubicBezTo>
                <a:cubicBezTo>
                  <a:pt x="367830" y="402907"/>
                  <a:pt x="375450" y="396240"/>
                  <a:pt x="381165" y="390525"/>
                </a:cubicBezTo>
                <a:lnTo>
                  <a:pt x="382888" y="392440"/>
                </a:lnTo>
                <a:lnTo>
                  <a:pt x="382118" y="391477"/>
                </a:lnTo>
                <a:cubicBezTo>
                  <a:pt x="390690" y="382904"/>
                  <a:pt x="398310" y="374332"/>
                  <a:pt x="406883" y="366712"/>
                </a:cubicBezTo>
                <a:cubicBezTo>
                  <a:pt x="414503" y="359092"/>
                  <a:pt x="423075" y="351472"/>
                  <a:pt x="431648" y="343852"/>
                </a:cubicBezTo>
                <a:cubicBezTo>
                  <a:pt x="442125" y="333374"/>
                  <a:pt x="448793" y="324802"/>
                  <a:pt x="458318" y="315277"/>
                </a:cubicBezTo>
                <a:cubicBezTo>
                  <a:pt x="470700" y="305752"/>
                  <a:pt x="484035" y="296227"/>
                  <a:pt x="495465" y="287654"/>
                </a:cubicBezTo>
                <a:cubicBezTo>
                  <a:pt x="508800" y="277177"/>
                  <a:pt x="522135" y="267652"/>
                  <a:pt x="535470" y="258127"/>
                </a:cubicBezTo>
                <a:lnTo>
                  <a:pt x="559389" y="241440"/>
                </a:lnTo>
                <a:lnTo>
                  <a:pt x="575475" y="226694"/>
                </a:lnTo>
                <a:cubicBezTo>
                  <a:pt x="585000" y="220979"/>
                  <a:pt x="594525" y="215264"/>
                  <a:pt x="604050" y="209549"/>
                </a:cubicBezTo>
                <a:cubicBezTo>
                  <a:pt x="613575" y="203834"/>
                  <a:pt x="624052" y="199072"/>
                  <a:pt x="634530" y="193357"/>
                </a:cubicBezTo>
                <a:lnTo>
                  <a:pt x="638565" y="191282"/>
                </a:lnTo>
                <a:lnTo>
                  <a:pt x="648937" y="181094"/>
                </a:lnTo>
                <a:cubicBezTo>
                  <a:pt x="654771" y="176688"/>
                  <a:pt x="661201" y="172402"/>
                  <a:pt x="665963" y="168592"/>
                </a:cubicBezTo>
                <a:cubicBezTo>
                  <a:pt x="673583" y="162877"/>
                  <a:pt x="679298" y="160496"/>
                  <a:pt x="684656" y="159067"/>
                </a:cubicBezTo>
                <a:lnTo>
                  <a:pt x="697880" y="156023"/>
                </a:lnTo>
                <a:lnTo>
                  <a:pt x="700252" y="154304"/>
                </a:lnTo>
                <a:cubicBezTo>
                  <a:pt x="782167" y="109537"/>
                  <a:pt x="869797" y="74294"/>
                  <a:pt x="959332" y="49529"/>
                </a:cubicBezTo>
                <a:lnTo>
                  <a:pt x="968944" y="47439"/>
                </a:lnTo>
                <a:lnTo>
                  <a:pt x="995527" y="38099"/>
                </a:lnTo>
                <a:cubicBezTo>
                  <a:pt x="1001719" y="36194"/>
                  <a:pt x="1008148" y="35003"/>
                  <a:pt x="1013863" y="34408"/>
                </a:cubicBezTo>
                <a:lnTo>
                  <a:pt x="1023424" y="34327"/>
                </a:lnTo>
                <a:lnTo>
                  <a:pt x="1026960" y="33337"/>
                </a:lnTo>
                <a:cubicBezTo>
                  <a:pt x="1097445" y="17144"/>
                  <a:pt x="1169835" y="7619"/>
                  <a:pt x="1244130" y="4762"/>
                </a:cubicBezTo>
                <a:cubicBezTo>
                  <a:pt x="1262704" y="5238"/>
                  <a:pt x="1283897" y="4762"/>
                  <a:pt x="1305804" y="4524"/>
                </a:cubicBezTo>
                <a:cubicBezTo>
                  <a:pt x="1327712" y="4285"/>
                  <a:pt x="1350334" y="4285"/>
                  <a:pt x="1371765" y="5714"/>
                </a:cubicBezTo>
                <a:lnTo>
                  <a:pt x="1372993" y="6635"/>
                </a:lnTo>
                <a:lnTo>
                  <a:pt x="1405103" y="2857"/>
                </a:lnTo>
                <a:cubicBezTo>
                  <a:pt x="1415580" y="4762"/>
                  <a:pt x="1425105" y="5714"/>
                  <a:pt x="1434630" y="7619"/>
                </a:cubicBezTo>
                <a:cubicBezTo>
                  <a:pt x="1444155" y="9524"/>
                  <a:pt x="1453680" y="10477"/>
                  <a:pt x="1464158" y="13334"/>
                </a:cubicBezTo>
                <a:lnTo>
                  <a:pt x="1479392" y="16797"/>
                </a:lnTo>
                <a:lnTo>
                  <a:pt x="1463205" y="12382"/>
                </a:lnTo>
                <a:cubicBezTo>
                  <a:pt x="1453680" y="10477"/>
                  <a:pt x="1443202" y="8572"/>
                  <a:pt x="1433677" y="6667"/>
                </a:cubicBezTo>
                <a:cubicBezTo>
                  <a:pt x="1424152" y="4762"/>
                  <a:pt x="1414627" y="3810"/>
                  <a:pt x="1404150" y="1905"/>
                </a:cubicBezTo>
                <a:cubicBezTo>
                  <a:pt x="1404150" y="1905"/>
                  <a:pt x="1404150" y="952"/>
                  <a:pt x="1404150" y="0"/>
                </a:cubicBez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ZA" dirty="0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id="{982928D4-D4D3-496B-8019-E859892D985D}"/>
              </a:ext>
            </a:extLst>
          </p:cNvPr>
          <p:cNvSpPr>
            <a:spLocks noChangeAspect="1"/>
          </p:cNvSpPr>
          <p:nvPr/>
        </p:nvSpPr>
        <p:spPr>
          <a:xfrm>
            <a:off x="3335141" y="2407561"/>
            <a:ext cx="1260000" cy="1258358"/>
          </a:xfrm>
          <a:custGeom>
            <a:avLst/>
            <a:gdLst>
              <a:gd name="connsiteX0" fmla="*/ 741998 w 2517880"/>
              <a:gd name="connsiteY0" fmla="*/ 2445067 h 2514600"/>
              <a:gd name="connsiteX1" fmla="*/ 786765 w 2517880"/>
              <a:gd name="connsiteY1" fmla="*/ 2462212 h 2514600"/>
              <a:gd name="connsiteX2" fmla="*/ 846773 w 2517880"/>
              <a:gd name="connsiteY2" fmla="*/ 2486977 h 2514600"/>
              <a:gd name="connsiteX3" fmla="*/ 818198 w 2517880"/>
              <a:gd name="connsiteY3" fmla="*/ 2482214 h 2514600"/>
              <a:gd name="connsiteX4" fmla="*/ 786765 w 2517880"/>
              <a:gd name="connsiteY4" fmla="*/ 2468879 h 2514600"/>
              <a:gd name="connsiteX5" fmla="*/ 741998 w 2517880"/>
              <a:gd name="connsiteY5" fmla="*/ 2445067 h 2514600"/>
              <a:gd name="connsiteX6" fmla="*/ 628649 w 2517880"/>
              <a:gd name="connsiteY6" fmla="*/ 2345888 h 2514600"/>
              <a:gd name="connsiteX7" fmla="*/ 639127 w 2517880"/>
              <a:gd name="connsiteY7" fmla="*/ 2351722 h 2514600"/>
              <a:gd name="connsiteX8" fmla="*/ 675322 w 2517880"/>
              <a:gd name="connsiteY8" fmla="*/ 2374582 h 2514600"/>
              <a:gd name="connsiteX9" fmla="*/ 698182 w 2517880"/>
              <a:gd name="connsiteY9" fmla="*/ 2394585 h 2514600"/>
              <a:gd name="connsiteX10" fmla="*/ 644842 w 2517880"/>
              <a:gd name="connsiteY10" fmla="*/ 2363152 h 2514600"/>
              <a:gd name="connsiteX11" fmla="*/ 626745 w 2517880"/>
              <a:gd name="connsiteY11" fmla="*/ 2347912 h 2514600"/>
              <a:gd name="connsiteX12" fmla="*/ 628649 w 2517880"/>
              <a:gd name="connsiteY12" fmla="*/ 2345888 h 2514600"/>
              <a:gd name="connsiteX13" fmla="*/ 541973 w 2517880"/>
              <a:gd name="connsiteY13" fmla="*/ 2310765 h 2514600"/>
              <a:gd name="connsiteX14" fmla="*/ 575310 w 2517880"/>
              <a:gd name="connsiteY14" fmla="*/ 2334577 h 2514600"/>
              <a:gd name="connsiteX15" fmla="*/ 609600 w 2517880"/>
              <a:gd name="connsiteY15" fmla="*/ 2356485 h 2514600"/>
              <a:gd name="connsiteX16" fmla="*/ 632460 w 2517880"/>
              <a:gd name="connsiteY16" fmla="*/ 2374582 h 2514600"/>
              <a:gd name="connsiteX17" fmla="*/ 605790 w 2517880"/>
              <a:gd name="connsiteY17" fmla="*/ 2363152 h 2514600"/>
              <a:gd name="connsiteX18" fmla="*/ 615315 w 2517880"/>
              <a:gd name="connsiteY18" fmla="*/ 2376487 h 2514600"/>
              <a:gd name="connsiteX19" fmla="*/ 584835 w 2517880"/>
              <a:gd name="connsiteY19" fmla="*/ 2357437 h 2514600"/>
              <a:gd name="connsiteX20" fmla="*/ 569595 w 2517880"/>
              <a:gd name="connsiteY20" fmla="*/ 2347912 h 2514600"/>
              <a:gd name="connsiteX21" fmla="*/ 554355 w 2517880"/>
              <a:gd name="connsiteY21" fmla="*/ 2338387 h 2514600"/>
              <a:gd name="connsiteX22" fmla="*/ 261809 w 2517880"/>
              <a:gd name="connsiteY22" fmla="*/ 2061771 h 2514600"/>
              <a:gd name="connsiteX23" fmla="*/ 277178 w 2517880"/>
              <a:gd name="connsiteY23" fmla="*/ 2083117 h 2514600"/>
              <a:gd name="connsiteX24" fmla="*/ 264200 w 2517880"/>
              <a:gd name="connsiteY24" fmla="*/ 2066984 h 2514600"/>
              <a:gd name="connsiteX25" fmla="*/ 218093 w 2517880"/>
              <a:gd name="connsiteY25" fmla="*/ 1904151 h 2514600"/>
              <a:gd name="connsiteX26" fmla="*/ 233363 w 2517880"/>
              <a:gd name="connsiteY26" fmla="*/ 1927859 h 2514600"/>
              <a:gd name="connsiteX27" fmla="*/ 259080 w 2517880"/>
              <a:gd name="connsiteY27" fmla="*/ 1972627 h 2514600"/>
              <a:gd name="connsiteX28" fmla="*/ 279083 w 2517880"/>
              <a:gd name="connsiteY28" fmla="*/ 2008822 h 2514600"/>
              <a:gd name="connsiteX29" fmla="*/ 260033 w 2517880"/>
              <a:gd name="connsiteY29" fmla="*/ 1985009 h 2514600"/>
              <a:gd name="connsiteX30" fmla="*/ 241935 w 2517880"/>
              <a:gd name="connsiteY30" fmla="*/ 1958339 h 2514600"/>
              <a:gd name="connsiteX31" fmla="*/ 225743 w 2517880"/>
              <a:gd name="connsiteY31" fmla="*/ 1931669 h 2514600"/>
              <a:gd name="connsiteX32" fmla="*/ 216218 w 2517880"/>
              <a:gd name="connsiteY32" fmla="*/ 1906904 h 2514600"/>
              <a:gd name="connsiteX33" fmla="*/ 218093 w 2517880"/>
              <a:gd name="connsiteY33" fmla="*/ 1904151 h 2514600"/>
              <a:gd name="connsiteX34" fmla="*/ 151448 w 2517880"/>
              <a:gd name="connsiteY34" fmla="*/ 1838325 h 2514600"/>
              <a:gd name="connsiteX35" fmla="*/ 181928 w 2517880"/>
              <a:gd name="connsiteY35" fmla="*/ 1897380 h 2514600"/>
              <a:gd name="connsiteX36" fmla="*/ 219075 w 2517880"/>
              <a:gd name="connsiteY36" fmla="*/ 1965960 h 2514600"/>
              <a:gd name="connsiteX37" fmla="*/ 236220 w 2517880"/>
              <a:gd name="connsiteY37" fmla="*/ 1997392 h 2514600"/>
              <a:gd name="connsiteX38" fmla="*/ 250508 w 2517880"/>
              <a:gd name="connsiteY38" fmla="*/ 2024062 h 2514600"/>
              <a:gd name="connsiteX39" fmla="*/ 260985 w 2517880"/>
              <a:gd name="connsiteY39" fmla="*/ 2053590 h 2514600"/>
              <a:gd name="connsiteX40" fmla="*/ 261224 w 2517880"/>
              <a:gd name="connsiteY40" fmla="*/ 2060496 h 2514600"/>
              <a:gd name="connsiteX41" fmla="*/ 261809 w 2517880"/>
              <a:gd name="connsiteY41" fmla="*/ 2061771 h 2514600"/>
              <a:gd name="connsiteX42" fmla="*/ 260033 w 2517880"/>
              <a:gd name="connsiteY42" fmla="*/ 2059305 h 2514600"/>
              <a:gd name="connsiteX43" fmla="*/ 240030 w 2517880"/>
              <a:gd name="connsiteY43" fmla="*/ 2027872 h 2514600"/>
              <a:gd name="connsiteX44" fmla="*/ 196215 w 2517880"/>
              <a:gd name="connsiteY44" fmla="*/ 1954530 h 2514600"/>
              <a:gd name="connsiteX45" fmla="*/ 177165 w 2517880"/>
              <a:gd name="connsiteY45" fmla="*/ 1917382 h 2514600"/>
              <a:gd name="connsiteX46" fmla="*/ 162878 w 2517880"/>
              <a:gd name="connsiteY46" fmla="*/ 1884045 h 2514600"/>
              <a:gd name="connsiteX47" fmla="*/ 151448 w 2517880"/>
              <a:gd name="connsiteY47" fmla="*/ 1838325 h 2514600"/>
              <a:gd name="connsiteX48" fmla="*/ 13335 w 2517880"/>
              <a:gd name="connsiteY48" fmla="*/ 1144905 h 2514600"/>
              <a:gd name="connsiteX49" fmla="*/ 9525 w 2517880"/>
              <a:gd name="connsiteY49" fmla="*/ 1261110 h 2514600"/>
              <a:gd name="connsiteX50" fmla="*/ 13335 w 2517880"/>
              <a:gd name="connsiteY50" fmla="*/ 1291590 h 2514600"/>
              <a:gd name="connsiteX51" fmla="*/ 18097 w 2517880"/>
              <a:gd name="connsiteY51" fmla="*/ 1313497 h 2514600"/>
              <a:gd name="connsiteX52" fmla="*/ 40957 w 2517880"/>
              <a:gd name="connsiteY52" fmla="*/ 1471612 h 2514600"/>
              <a:gd name="connsiteX53" fmla="*/ 34290 w 2517880"/>
              <a:gd name="connsiteY53" fmla="*/ 1474470 h 2514600"/>
              <a:gd name="connsiteX54" fmla="*/ 34290 w 2517880"/>
              <a:gd name="connsiteY54" fmla="*/ 1510665 h 2514600"/>
              <a:gd name="connsiteX55" fmla="*/ 52387 w 2517880"/>
              <a:gd name="connsiteY55" fmla="*/ 1622107 h 2514600"/>
              <a:gd name="connsiteX56" fmla="*/ 126682 w 2517880"/>
              <a:gd name="connsiteY56" fmla="*/ 1823085 h 2514600"/>
              <a:gd name="connsiteX57" fmla="*/ 95250 w 2517880"/>
              <a:gd name="connsiteY57" fmla="*/ 1786890 h 2514600"/>
              <a:gd name="connsiteX58" fmla="*/ 72390 w 2517880"/>
              <a:gd name="connsiteY58" fmla="*/ 1711642 h 2514600"/>
              <a:gd name="connsiteX59" fmla="*/ 60960 w 2517880"/>
              <a:gd name="connsiteY59" fmla="*/ 1672590 h 2514600"/>
              <a:gd name="connsiteX60" fmla="*/ 50482 w 2517880"/>
              <a:gd name="connsiteY60" fmla="*/ 1632585 h 2514600"/>
              <a:gd name="connsiteX61" fmla="*/ 44767 w 2517880"/>
              <a:gd name="connsiteY61" fmla="*/ 1612582 h 2514600"/>
              <a:gd name="connsiteX62" fmla="*/ 40005 w 2517880"/>
              <a:gd name="connsiteY62" fmla="*/ 1592580 h 2514600"/>
              <a:gd name="connsiteX63" fmla="*/ 29527 w 2517880"/>
              <a:gd name="connsiteY63" fmla="*/ 1551622 h 2514600"/>
              <a:gd name="connsiteX64" fmla="*/ 20955 w 2517880"/>
              <a:gd name="connsiteY64" fmla="*/ 1509712 h 2514600"/>
              <a:gd name="connsiteX65" fmla="*/ 17145 w 2517880"/>
              <a:gd name="connsiteY65" fmla="*/ 1488757 h 2514600"/>
              <a:gd name="connsiteX66" fmla="*/ 14287 w 2517880"/>
              <a:gd name="connsiteY66" fmla="*/ 1467802 h 2514600"/>
              <a:gd name="connsiteX67" fmla="*/ 7620 w 2517880"/>
              <a:gd name="connsiteY67" fmla="*/ 1425892 h 2514600"/>
              <a:gd name="connsiteX68" fmla="*/ 3810 w 2517880"/>
              <a:gd name="connsiteY68" fmla="*/ 1383982 h 2514600"/>
              <a:gd name="connsiteX69" fmla="*/ 1905 w 2517880"/>
              <a:gd name="connsiteY69" fmla="*/ 1363027 h 2514600"/>
              <a:gd name="connsiteX70" fmla="*/ 952 w 2517880"/>
              <a:gd name="connsiteY70" fmla="*/ 1342072 h 2514600"/>
              <a:gd name="connsiteX71" fmla="*/ 0 w 2517880"/>
              <a:gd name="connsiteY71" fmla="*/ 1301115 h 2514600"/>
              <a:gd name="connsiteX72" fmla="*/ 952 w 2517880"/>
              <a:gd name="connsiteY72" fmla="*/ 1261110 h 2514600"/>
              <a:gd name="connsiteX73" fmla="*/ 3810 w 2517880"/>
              <a:gd name="connsiteY73" fmla="*/ 1222057 h 2514600"/>
              <a:gd name="connsiteX74" fmla="*/ 8572 w 2517880"/>
              <a:gd name="connsiteY74" fmla="*/ 1183957 h 2514600"/>
              <a:gd name="connsiteX75" fmla="*/ 11430 w 2517880"/>
              <a:gd name="connsiteY75" fmla="*/ 1165860 h 2514600"/>
              <a:gd name="connsiteX76" fmla="*/ 13335 w 2517880"/>
              <a:gd name="connsiteY76" fmla="*/ 1144905 h 2514600"/>
              <a:gd name="connsiteX77" fmla="*/ 902970 w 2517880"/>
              <a:gd name="connsiteY77" fmla="*/ 67627 h 2514600"/>
              <a:gd name="connsiteX78" fmla="*/ 878205 w 2517880"/>
              <a:gd name="connsiteY78" fmla="*/ 85724 h 2514600"/>
              <a:gd name="connsiteX79" fmla="*/ 829627 w 2517880"/>
              <a:gd name="connsiteY79" fmla="*/ 102869 h 2514600"/>
              <a:gd name="connsiteX80" fmla="*/ 780097 w 2517880"/>
              <a:gd name="connsiteY80" fmla="*/ 120967 h 2514600"/>
              <a:gd name="connsiteX81" fmla="*/ 735330 w 2517880"/>
              <a:gd name="connsiteY81" fmla="*/ 130492 h 2514600"/>
              <a:gd name="connsiteX82" fmla="*/ 721995 w 2517880"/>
              <a:gd name="connsiteY82" fmla="*/ 130492 h 2514600"/>
              <a:gd name="connsiteX83" fmla="*/ 780097 w 2517880"/>
              <a:gd name="connsiteY83" fmla="*/ 105727 h 2514600"/>
              <a:gd name="connsiteX84" fmla="*/ 818197 w 2517880"/>
              <a:gd name="connsiteY84" fmla="*/ 91439 h 2514600"/>
              <a:gd name="connsiteX85" fmla="*/ 837247 w 2517880"/>
              <a:gd name="connsiteY85" fmla="*/ 84772 h 2514600"/>
              <a:gd name="connsiteX86" fmla="*/ 855345 w 2517880"/>
              <a:gd name="connsiteY86" fmla="*/ 79057 h 2514600"/>
              <a:gd name="connsiteX87" fmla="*/ 902970 w 2517880"/>
              <a:gd name="connsiteY87" fmla="*/ 67627 h 2514600"/>
              <a:gd name="connsiteX88" fmla="*/ 1618298 w 2517880"/>
              <a:gd name="connsiteY88" fmla="*/ 56197 h 2514600"/>
              <a:gd name="connsiteX89" fmla="*/ 1667828 w 2517880"/>
              <a:gd name="connsiteY89" fmla="*/ 66674 h 2514600"/>
              <a:gd name="connsiteX90" fmla="*/ 1717358 w 2517880"/>
              <a:gd name="connsiteY90" fmla="*/ 80009 h 2514600"/>
              <a:gd name="connsiteX91" fmla="*/ 1737360 w 2517880"/>
              <a:gd name="connsiteY91" fmla="*/ 92392 h 2514600"/>
              <a:gd name="connsiteX92" fmla="*/ 1682115 w 2517880"/>
              <a:gd name="connsiteY92" fmla="*/ 77152 h 2514600"/>
              <a:gd name="connsiteX93" fmla="*/ 1618298 w 2517880"/>
              <a:gd name="connsiteY93" fmla="*/ 56197 h 2514600"/>
              <a:gd name="connsiteX94" fmla="*/ 1295400 w 2517880"/>
              <a:gd name="connsiteY94" fmla="*/ 31432 h 2514600"/>
              <a:gd name="connsiteX95" fmla="*/ 1349692 w 2517880"/>
              <a:gd name="connsiteY95" fmla="*/ 33337 h 2514600"/>
              <a:gd name="connsiteX96" fmla="*/ 1403985 w 2517880"/>
              <a:gd name="connsiteY96" fmla="*/ 37147 h 2514600"/>
              <a:gd name="connsiteX97" fmla="*/ 1489710 w 2517880"/>
              <a:gd name="connsiteY97" fmla="*/ 46672 h 2514600"/>
              <a:gd name="connsiteX98" fmla="*/ 1763077 w 2517880"/>
              <a:gd name="connsiteY98" fmla="*/ 123825 h 2514600"/>
              <a:gd name="connsiteX99" fmla="*/ 1980247 w 2517880"/>
              <a:gd name="connsiteY99" fmla="*/ 243840 h 2514600"/>
              <a:gd name="connsiteX100" fmla="*/ 2027872 w 2517880"/>
              <a:gd name="connsiteY100" fmla="*/ 275272 h 2514600"/>
              <a:gd name="connsiteX101" fmla="*/ 2069782 w 2517880"/>
              <a:gd name="connsiteY101" fmla="*/ 302895 h 2514600"/>
              <a:gd name="connsiteX102" fmla="*/ 2066925 w 2517880"/>
              <a:gd name="connsiteY102" fmla="*/ 291465 h 2514600"/>
              <a:gd name="connsiteX103" fmla="*/ 2170747 w 2517880"/>
              <a:gd name="connsiteY103" fmla="*/ 393382 h 2514600"/>
              <a:gd name="connsiteX104" fmla="*/ 2216467 w 2517880"/>
              <a:gd name="connsiteY104" fmla="*/ 442912 h 2514600"/>
              <a:gd name="connsiteX105" fmla="*/ 2265045 w 2517880"/>
              <a:gd name="connsiteY105" fmla="*/ 487680 h 2514600"/>
              <a:gd name="connsiteX106" fmla="*/ 2223135 w 2517880"/>
              <a:gd name="connsiteY106" fmla="*/ 435292 h 2514600"/>
              <a:gd name="connsiteX107" fmla="*/ 2195512 w 2517880"/>
              <a:gd name="connsiteY107" fmla="*/ 402907 h 2514600"/>
              <a:gd name="connsiteX108" fmla="*/ 2184082 w 2517880"/>
              <a:gd name="connsiteY108" fmla="*/ 389572 h 2514600"/>
              <a:gd name="connsiteX109" fmla="*/ 2172652 w 2517880"/>
              <a:gd name="connsiteY109" fmla="*/ 376237 h 2514600"/>
              <a:gd name="connsiteX110" fmla="*/ 2142172 w 2517880"/>
              <a:gd name="connsiteY110" fmla="*/ 343852 h 2514600"/>
              <a:gd name="connsiteX111" fmla="*/ 2323148 w 2517880"/>
              <a:gd name="connsiteY111" fmla="*/ 529590 h 2514600"/>
              <a:gd name="connsiteX112" fmla="*/ 2447925 w 2517880"/>
              <a:gd name="connsiteY112" fmla="*/ 744855 h 2514600"/>
              <a:gd name="connsiteX113" fmla="*/ 2461260 w 2517880"/>
              <a:gd name="connsiteY113" fmla="*/ 751522 h 2514600"/>
              <a:gd name="connsiteX114" fmla="*/ 2489835 w 2517880"/>
              <a:gd name="connsiteY114" fmla="*/ 850582 h 2514600"/>
              <a:gd name="connsiteX115" fmla="*/ 2507932 w 2517880"/>
              <a:gd name="connsiteY115" fmla="*/ 943927 h 2514600"/>
              <a:gd name="connsiteX116" fmla="*/ 2516505 w 2517880"/>
              <a:gd name="connsiteY116" fmla="*/ 1029652 h 2514600"/>
              <a:gd name="connsiteX117" fmla="*/ 2517457 w 2517880"/>
              <a:gd name="connsiteY117" fmla="*/ 1068705 h 2514600"/>
              <a:gd name="connsiteX118" fmla="*/ 2517457 w 2517880"/>
              <a:gd name="connsiteY118" fmla="*/ 1105852 h 2514600"/>
              <a:gd name="connsiteX119" fmla="*/ 2512695 w 2517880"/>
              <a:gd name="connsiteY119" fmla="*/ 1171575 h 2514600"/>
              <a:gd name="connsiteX120" fmla="*/ 2504123 w 2517880"/>
              <a:gd name="connsiteY120" fmla="*/ 1224915 h 2514600"/>
              <a:gd name="connsiteX121" fmla="*/ 2495340 w 2517880"/>
              <a:gd name="connsiteY121" fmla="*/ 1253522 h 2514600"/>
              <a:gd name="connsiteX122" fmla="*/ 2497455 w 2517880"/>
              <a:gd name="connsiteY122" fmla="*/ 1295400 h 2514600"/>
              <a:gd name="connsiteX123" fmla="*/ 2053779 w 2517880"/>
              <a:gd name="connsiteY123" fmla="*/ 2236194 h 2514600"/>
              <a:gd name="connsiteX124" fmla="*/ 2050729 w 2517880"/>
              <a:gd name="connsiteY124" fmla="*/ 2238475 h 2514600"/>
              <a:gd name="connsiteX125" fmla="*/ 2048828 w 2517880"/>
              <a:gd name="connsiteY125" fmla="*/ 2240280 h 2514600"/>
              <a:gd name="connsiteX126" fmla="*/ 1835468 w 2517880"/>
              <a:gd name="connsiteY126" fmla="*/ 2390775 h 2514600"/>
              <a:gd name="connsiteX127" fmla="*/ 1784152 w 2517880"/>
              <a:gd name="connsiteY127" fmla="*/ 2405658 h 2514600"/>
              <a:gd name="connsiteX128" fmla="*/ 1774926 w 2517880"/>
              <a:gd name="connsiteY128" fmla="*/ 2408142 h 2514600"/>
              <a:gd name="connsiteX129" fmla="*/ 1752823 w 2517880"/>
              <a:gd name="connsiteY129" fmla="*/ 2418789 h 2514600"/>
              <a:gd name="connsiteX130" fmla="*/ 1278255 w 2517880"/>
              <a:gd name="connsiteY130" fmla="*/ 2514600 h 2514600"/>
              <a:gd name="connsiteX131" fmla="*/ 915702 w 2517880"/>
              <a:gd name="connsiteY131" fmla="*/ 2459787 h 2514600"/>
              <a:gd name="connsiteX132" fmla="*/ 831186 w 2517880"/>
              <a:gd name="connsiteY132" fmla="*/ 2428854 h 2514600"/>
              <a:gd name="connsiteX133" fmla="*/ 821055 w 2517880"/>
              <a:gd name="connsiteY133" fmla="*/ 2426017 h 2514600"/>
              <a:gd name="connsiteX134" fmla="*/ 787718 w 2517880"/>
              <a:gd name="connsiteY134" fmla="*/ 2413635 h 2514600"/>
              <a:gd name="connsiteX135" fmla="*/ 647700 w 2517880"/>
              <a:gd name="connsiteY135" fmla="*/ 2347912 h 2514600"/>
              <a:gd name="connsiteX136" fmla="*/ 603885 w 2517880"/>
              <a:gd name="connsiteY136" fmla="*/ 2315527 h 2514600"/>
              <a:gd name="connsiteX137" fmla="*/ 552450 w 2517880"/>
              <a:gd name="connsiteY137" fmla="*/ 2278380 h 2514600"/>
              <a:gd name="connsiteX138" fmla="*/ 499110 w 2517880"/>
              <a:gd name="connsiteY138" fmla="*/ 2237422 h 2514600"/>
              <a:gd name="connsiteX139" fmla="*/ 451485 w 2517880"/>
              <a:gd name="connsiteY139" fmla="*/ 2196465 h 2514600"/>
              <a:gd name="connsiteX140" fmla="*/ 411480 w 2517880"/>
              <a:gd name="connsiteY140" fmla="*/ 2171700 h 2514600"/>
              <a:gd name="connsiteX141" fmla="*/ 461963 w 2517880"/>
              <a:gd name="connsiteY141" fmla="*/ 2219325 h 2514600"/>
              <a:gd name="connsiteX142" fmla="*/ 514350 w 2517880"/>
              <a:gd name="connsiteY142" fmla="*/ 2266950 h 2514600"/>
              <a:gd name="connsiteX143" fmla="*/ 485775 w 2517880"/>
              <a:gd name="connsiteY143" fmla="*/ 2251710 h 2514600"/>
              <a:gd name="connsiteX144" fmla="*/ 445770 w 2517880"/>
              <a:gd name="connsiteY144" fmla="*/ 2215515 h 2514600"/>
              <a:gd name="connsiteX145" fmla="*/ 401003 w 2517880"/>
              <a:gd name="connsiteY145" fmla="*/ 2167890 h 2514600"/>
              <a:gd name="connsiteX146" fmla="*/ 378143 w 2517880"/>
              <a:gd name="connsiteY146" fmla="*/ 2142172 h 2514600"/>
              <a:gd name="connsiteX147" fmla="*/ 355283 w 2517880"/>
              <a:gd name="connsiteY147" fmla="*/ 2116455 h 2514600"/>
              <a:gd name="connsiteX148" fmla="*/ 392430 w 2517880"/>
              <a:gd name="connsiteY148" fmla="*/ 2145030 h 2514600"/>
              <a:gd name="connsiteX149" fmla="*/ 319326 w 2517880"/>
              <a:gd name="connsiteY149" fmla="*/ 2055971 h 2514600"/>
              <a:gd name="connsiteX150" fmla="*/ 282887 w 2517880"/>
              <a:gd name="connsiteY150" fmla="*/ 1997944 h 2514600"/>
              <a:gd name="connsiteX151" fmla="*/ 267275 w 2517880"/>
              <a:gd name="connsiteY151" fmla="*/ 1977066 h 2514600"/>
              <a:gd name="connsiteX152" fmla="*/ 206206 w 2517880"/>
              <a:gd name="connsiteY152" fmla="*/ 1876543 h 2514600"/>
              <a:gd name="connsiteX153" fmla="*/ 160874 w 2517880"/>
              <a:gd name="connsiteY153" fmla="*/ 1782439 h 2514600"/>
              <a:gd name="connsiteX154" fmla="*/ 188595 w 2517880"/>
              <a:gd name="connsiteY154" fmla="*/ 1867852 h 2514600"/>
              <a:gd name="connsiteX155" fmla="*/ 94298 w 2517880"/>
              <a:gd name="connsiteY155" fmla="*/ 1623060 h 2514600"/>
              <a:gd name="connsiteX156" fmla="*/ 48578 w 2517880"/>
              <a:gd name="connsiteY156" fmla="*/ 1397317 h 2514600"/>
              <a:gd name="connsiteX157" fmla="*/ 57150 w 2517880"/>
              <a:gd name="connsiteY157" fmla="*/ 1489710 h 2514600"/>
              <a:gd name="connsiteX158" fmla="*/ 65723 w 2517880"/>
              <a:gd name="connsiteY158" fmla="*/ 1538287 h 2514600"/>
              <a:gd name="connsiteX159" fmla="*/ 76200 w 2517880"/>
              <a:gd name="connsiteY159" fmla="*/ 1584007 h 2514600"/>
              <a:gd name="connsiteX160" fmla="*/ 93345 w 2517880"/>
              <a:gd name="connsiteY160" fmla="*/ 1687830 h 2514600"/>
              <a:gd name="connsiteX161" fmla="*/ 80010 w 2517880"/>
              <a:gd name="connsiteY161" fmla="*/ 1665922 h 2514600"/>
              <a:gd name="connsiteX162" fmla="*/ 62865 w 2517880"/>
              <a:gd name="connsiteY162" fmla="*/ 1614487 h 2514600"/>
              <a:gd name="connsiteX163" fmla="*/ 48578 w 2517880"/>
              <a:gd name="connsiteY163" fmla="*/ 1551622 h 2514600"/>
              <a:gd name="connsiteX164" fmla="*/ 45720 w 2517880"/>
              <a:gd name="connsiteY164" fmla="*/ 1489710 h 2514600"/>
              <a:gd name="connsiteX165" fmla="*/ 35243 w 2517880"/>
              <a:gd name="connsiteY165" fmla="*/ 1299210 h 2514600"/>
              <a:gd name="connsiteX166" fmla="*/ 35243 w 2517880"/>
              <a:gd name="connsiteY166" fmla="*/ 1254442 h 2514600"/>
              <a:gd name="connsiteX167" fmla="*/ 35243 w 2517880"/>
              <a:gd name="connsiteY167" fmla="*/ 1232535 h 2514600"/>
              <a:gd name="connsiteX168" fmla="*/ 36195 w 2517880"/>
              <a:gd name="connsiteY168" fmla="*/ 1210627 h 2514600"/>
              <a:gd name="connsiteX169" fmla="*/ 38100 w 2517880"/>
              <a:gd name="connsiteY169" fmla="*/ 1166812 h 2514600"/>
              <a:gd name="connsiteX170" fmla="*/ 41910 w 2517880"/>
              <a:gd name="connsiteY170" fmla="*/ 1123950 h 2514600"/>
              <a:gd name="connsiteX171" fmla="*/ 43815 w 2517880"/>
              <a:gd name="connsiteY171" fmla="*/ 1102995 h 2514600"/>
              <a:gd name="connsiteX172" fmla="*/ 46673 w 2517880"/>
              <a:gd name="connsiteY172" fmla="*/ 1082040 h 2514600"/>
              <a:gd name="connsiteX173" fmla="*/ 53340 w 2517880"/>
              <a:gd name="connsiteY173" fmla="*/ 1040130 h 2514600"/>
              <a:gd name="connsiteX174" fmla="*/ 72390 w 2517880"/>
              <a:gd name="connsiteY174" fmla="*/ 957262 h 2514600"/>
              <a:gd name="connsiteX175" fmla="*/ 140018 w 2517880"/>
              <a:gd name="connsiteY175" fmla="*/ 799147 h 2514600"/>
              <a:gd name="connsiteX176" fmla="*/ 173355 w 2517880"/>
              <a:gd name="connsiteY176" fmla="*/ 780574 h 2514600"/>
              <a:gd name="connsiteX177" fmla="*/ 175420 w 2517880"/>
              <a:gd name="connsiteY177" fmla="*/ 778164 h 2514600"/>
              <a:gd name="connsiteX178" fmla="*/ 206206 w 2517880"/>
              <a:gd name="connsiteY178" fmla="*/ 714257 h 2514600"/>
              <a:gd name="connsiteX179" fmla="*/ 258734 w 2517880"/>
              <a:gd name="connsiteY179" fmla="*/ 634160 h 2514600"/>
              <a:gd name="connsiteX180" fmla="*/ 251460 w 2517880"/>
              <a:gd name="connsiteY180" fmla="*/ 641985 h 2514600"/>
              <a:gd name="connsiteX181" fmla="*/ 231457 w 2517880"/>
              <a:gd name="connsiteY181" fmla="*/ 658177 h 2514600"/>
              <a:gd name="connsiteX182" fmla="*/ 262890 w 2517880"/>
              <a:gd name="connsiteY182" fmla="*/ 597217 h 2514600"/>
              <a:gd name="connsiteX183" fmla="*/ 213360 w 2517880"/>
              <a:gd name="connsiteY183" fmla="*/ 670560 h 2514600"/>
              <a:gd name="connsiteX184" fmla="*/ 187642 w 2517880"/>
              <a:gd name="connsiteY184" fmla="*/ 706755 h 2514600"/>
              <a:gd name="connsiteX185" fmla="*/ 210502 w 2517880"/>
              <a:gd name="connsiteY185" fmla="*/ 647700 h 2514600"/>
              <a:gd name="connsiteX186" fmla="*/ 240030 w 2517880"/>
              <a:gd name="connsiteY186" fmla="*/ 597217 h 2514600"/>
              <a:gd name="connsiteX187" fmla="*/ 274320 w 2517880"/>
              <a:gd name="connsiteY187" fmla="*/ 546735 h 2514600"/>
              <a:gd name="connsiteX188" fmla="*/ 321945 w 2517880"/>
              <a:gd name="connsiteY188" fmla="*/ 480060 h 2514600"/>
              <a:gd name="connsiteX189" fmla="*/ 316230 w 2517880"/>
              <a:gd name="connsiteY189" fmla="*/ 480060 h 2514600"/>
              <a:gd name="connsiteX190" fmla="*/ 301942 w 2517880"/>
              <a:gd name="connsiteY190" fmla="*/ 491490 h 2514600"/>
              <a:gd name="connsiteX191" fmla="*/ 280035 w 2517880"/>
              <a:gd name="connsiteY191" fmla="*/ 513397 h 2514600"/>
              <a:gd name="connsiteX192" fmla="*/ 172402 w 2517880"/>
              <a:gd name="connsiteY192" fmla="*/ 670560 h 2514600"/>
              <a:gd name="connsiteX193" fmla="*/ 151447 w 2517880"/>
              <a:gd name="connsiteY193" fmla="*/ 712470 h 2514600"/>
              <a:gd name="connsiteX194" fmla="*/ 132397 w 2517880"/>
              <a:gd name="connsiteY194" fmla="*/ 751522 h 2514600"/>
              <a:gd name="connsiteX195" fmla="*/ 100012 w 2517880"/>
              <a:gd name="connsiteY195" fmla="*/ 814387 h 2514600"/>
              <a:gd name="connsiteX196" fmla="*/ 92392 w 2517880"/>
              <a:gd name="connsiteY196" fmla="*/ 801052 h 2514600"/>
              <a:gd name="connsiteX197" fmla="*/ 103822 w 2517880"/>
              <a:gd name="connsiteY197" fmla="*/ 765810 h 2514600"/>
              <a:gd name="connsiteX198" fmla="*/ 123825 w 2517880"/>
              <a:gd name="connsiteY198" fmla="*/ 719137 h 2514600"/>
              <a:gd name="connsiteX199" fmla="*/ 180975 w 2517880"/>
              <a:gd name="connsiteY199" fmla="*/ 612457 h 2514600"/>
              <a:gd name="connsiteX200" fmla="*/ 213360 w 2517880"/>
              <a:gd name="connsiteY200" fmla="*/ 563880 h 2514600"/>
              <a:gd name="connsiteX201" fmla="*/ 241935 w 2517880"/>
              <a:gd name="connsiteY201" fmla="*/ 523875 h 2514600"/>
              <a:gd name="connsiteX202" fmla="*/ 273367 w 2517880"/>
              <a:gd name="connsiteY202" fmla="*/ 483870 h 2514600"/>
              <a:gd name="connsiteX203" fmla="*/ 293370 w 2517880"/>
              <a:gd name="connsiteY203" fmla="*/ 461010 h 2514600"/>
              <a:gd name="connsiteX204" fmla="*/ 313372 w 2517880"/>
              <a:gd name="connsiteY204" fmla="*/ 439102 h 2514600"/>
              <a:gd name="connsiteX205" fmla="*/ 347662 w 2517880"/>
              <a:gd name="connsiteY205" fmla="*/ 406717 h 2514600"/>
              <a:gd name="connsiteX206" fmla="*/ 360045 w 2517880"/>
              <a:gd name="connsiteY206" fmla="*/ 401955 h 2514600"/>
              <a:gd name="connsiteX207" fmla="*/ 500062 w 2517880"/>
              <a:gd name="connsiteY207" fmla="*/ 269557 h 2514600"/>
              <a:gd name="connsiteX208" fmla="*/ 537210 w 2517880"/>
              <a:gd name="connsiteY208" fmla="*/ 244792 h 2514600"/>
              <a:gd name="connsiteX209" fmla="*/ 575310 w 2517880"/>
              <a:gd name="connsiteY209" fmla="*/ 221932 h 2514600"/>
              <a:gd name="connsiteX210" fmla="*/ 613410 w 2517880"/>
              <a:gd name="connsiteY210" fmla="*/ 200977 h 2514600"/>
              <a:gd name="connsiteX211" fmla="*/ 652462 w 2517880"/>
              <a:gd name="connsiteY211" fmla="*/ 181927 h 2514600"/>
              <a:gd name="connsiteX212" fmla="*/ 671512 w 2517880"/>
              <a:gd name="connsiteY212" fmla="*/ 172402 h 2514600"/>
              <a:gd name="connsiteX213" fmla="*/ 691515 w 2517880"/>
              <a:gd name="connsiteY213" fmla="*/ 163830 h 2514600"/>
              <a:gd name="connsiteX214" fmla="*/ 730567 w 2517880"/>
              <a:gd name="connsiteY214" fmla="*/ 147637 h 2514600"/>
              <a:gd name="connsiteX215" fmla="*/ 810577 w 2517880"/>
              <a:gd name="connsiteY215" fmla="*/ 118110 h 2514600"/>
              <a:gd name="connsiteX216" fmla="*/ 979170 w 2517880"/>
              <a:gd name="connsiteY216" fmla="*/ 60960 h 2514600"/>
              <a:gd name="connsiteX217" fmla="*/ 1031557 w 2517880"/>
              <a:gd name="connsiteY217" fmla="*/ 54292 h 2514600"/>
              <a:gd name="connsiteX218" fmla="*/ 1074420 w 2517880"/>
              <a:gd name="connsiteY218" fmla="*/ 52387 h 2514600"/>
              <a:gd name="connsiteX219" fmla="*/ 1122045 w 2517880"/>
              <a:gd name="connsiteY219" fmla="*/ 50482 h 2514600"/>
              <a:gd name="connsiteX220" fmla="*/ 1189672 w 2517880"/>
              <a:gd name="connsiteY220" fmla="*/ 45720 h 2514600"/>
              <a:gd name="connsiteX221" fmla="*/ 1208722 w 2517880"/>
              <a:gd name="connsiteY221" fmla="*/ 35242 h 2514600"/>
              <a:gd name="connsiteX222" fmla="*/ 1246822 w 2517880"/>
              <a:gd name="connsiteY222" fmla="*/ 32385 h 2514600"/>
              <a:gd name="connsiteX223" fmla="*/ 1295400 w 2517880"/>
              <a:gd name="connsiteY223" fmla="*/ 31432 h 2514600"/>
              <a:gd name="connsiteX224" fmla="*/ 1276350 w 2517880"/>
              <a:gd name="connsiteY224" fmla="*/ 0 h 2514600"/>
              <a:gd name="connsiteX225" fmla="*/ 1536383 w 2517880"/>
              <a:gd name="connsiteY225" fmla="*/ 31432 h 2514600"/>
              <a:gd name="connsiteX226" fmla="*/ 1465898 w 2517880"/>
              <a:gd name="connsiteY226" fmla="*/ 27622 h 2514600"/>
              <a:gd name="connsiteX227" fmla="*/ 1380173 w 2517880"/>
              <a:gd name="connsiteY227" fmla="*/ 19050 h 2514600"/>
              <a:gd name="connsiteX228" fmla="*/ 1336358 w 2517880"/>
              <a:gd name="connsiteY228" fmla="*/ 18097 h 2514600"/>
              <a:gd name="connsiteX229" fmla="*/ 1292543 w 2517880"/>
              <a:gd name="connsiteY229" fmla="*/ 19050 h 2514600"/>
              <a:gd name="connsiteX230" fmla="*/ 1248728 w 2517880"/>
              <a:gd name="connsiteY230" fmla="*/ 20955 h 2514600"/>
              <a:gd name="connsiteX231" fmla="*/ 1204913 w 2517880"/>
              <a:gd name="connsiteY231" fmla="*/ 23812 h 2514600"/>
              <a:gd name="connsiteX232" fmla="*/ 1119188 w 2517880"/>
              <a:gd name="connsiteY232" fmla="*/ 32385 h 2514600"/>
              <a:gd name="connsiteX233" fmla="*/ 1086803 w 2517880"/>
              <a:gd name="connsiteY233" fmla="*/ 33337 h 2514600"/>
              <a:gd name="connsiteX234" fmla="*/ 1057275 w 2517880"/>
              <a:gd name="connsiteY234" fmla="*/ 36195 h 2514600"/>
              <a:gd name="connsiteX235" fmla="*/ 1009650 w 2517880"/>
              <a:gd name="connsiteY235" fmla="*/ 42862 h 2514600"/>
              <a:gd name="connsiteX236" fmla="*/ 997268 w 2517880"/>
              <a:gd name="connsiteY236" fmla="*/ 35242 h 2514600"/>
              <a:gd name="connsiteX237" fmla="*/ 1276350 w 2517880"/>
              <a:gd name="connsiteY237" fmla="*/ 0 h 251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</a:cxnLst>
            <a:rect l="l" t="t" r="r" b="b"/>
            <a:pathLst>
              <a:path w="2517880" h="2514600">
                <a:moveTo>
                  <a:pt x="741998" y="2445067"/>
                </a:moveTo>
                <a:cubicBezTo>
                  <a:pt x="756285" y="2449829"/>
                  <a:pt x="770573" y="2454592"/>
                  <a:pt x="786765" y="2462212"/>
                </a:cubicBezTo>
                <a:cubicBezTo>
                  <a:pt x="803910" y="2467927"/>
                  <a:pt x="822008" y="2476499"/>
                  <a:pt x="846773" y="2486977"/>
                </a:cubicBezTo>
                <a:cubicBezTo>
                  <a:pt x="837248" y="2485072"/>
                  <a:pt x="827723" y="2483167"/>
                  <a:pt x="818198" y="2482214"/>
                </a:cubicBezTo>
                <a:cubicBezTo>
                  <a:pt x="808673" y="2479357"/>
                  <a:pt x="799148" y="2474594"/>
                  <a:pt x="786765" y="2468879"/>
                </a:cubicBezTo>
                <a:cubicBezTo>
                  <a:pt x="774383" y="2461259"/>
                  <a:pt x="760095" y="2452687"/>
                  <a:pt x="741998" y="2445067"/>
                </a:cubicBezTo>
                <a:close/>
                <a:moveTo>
                  <a:pt x="628649" y="2345888"/>
                </a:moveTo>
                <a:cubicBezTo>
                  <a:pt x="630554" y="2346484"/>
                  <a:pt x="633888" y="2348389"/>
                  <a:pt x="639127" y="2351722"/>
                </a:cubicBezTo>
                <a:cubicBezTo>
                  <a:pt x="661035" y="2362200"/>
                  <a:pt x="669607" y="2368867"/>
                  <a:pt x="675322" y="2374582"/>
                </a:cubicBezTo>
                <a:cubicBezTo>
                  <a:pt x="681990" y="2380297"/>
                  <a:pt x="684847" y="2386012"/>
                  <a:pt x="698182" y="2394585"/>
                </a:cubicBezTo>
                <a:cubicBezTo>
                  <a:pt x="688657" y="2392680"/>
                  <a:pt x="662940" y="2375535"/>
                  <a:pt x="644842" y="2363152"/>
                </a:cubicBezTo>
                <a:cubicBezTo>
                  <a:pt x="635317" y="2356485"/>
                  <a:pt x="628649" y="2350770"/>
                  <a:pt x="626745" y="2347912"/>
                </a:cubicBezTo>
                <a:cubicBezTo>
                  <a:pt x="626269" y="2346007"/>
                  <a:pt x="626745" y="2345293"/>
                  <a:pt x="628649" y="2345888"/>
                </a:cubicBezTo>
                <a:close/>
                <a:moveTo>
                  <a:pt x="541973" y="2310765"/>
                </a:moveTo>
                <a:lnTo>
                  <a:pt x="575310" y="2334577"/>
                </a:lnTo>
                <a:lnTo>
                  <a:pt x="609600" y="2356485"/>
                </a:lnTo>
                <a:cubicBezTo>
                  <a:pt x="630555" y="2371725"/>
                  <a:pt x="635318" y="2375535"/>
                  <a:pt x="632460" y="2374582"/>
                </a:cubicBezTo>
                <a:cubicBezTo>
                  <a:pt x="628650" y="2374582"/>
                  <a:pt x="617220" y="2368867"/>
                  <a:pt x="605790" y="2363152"/>
                </a:cubicBezTo>
                <a:cubicBezTo>
                  <a:pt x="583883" y="2352675"/>
                  <a:pt x="563880" y="2342197"/>
                  <a:pt x="615315" y="2376487"/>
                </a:cubicBezTo>
                <a:lnTo>
                  <a:pt x="584835" y="2357437"/>
                </a:lnTo>
                <a:lnTo>
                  <a:pt x="569595" y="2347912"/>
                </a:lnTo>
                <a:lnTo>
                  <a:pt x="554355" y="2338387"/>
                </a:lnTo>
                <a:close/>
                <a:moveTo>
                  <a:pt x="261809" y="2061771"/>
                </a:moveTo>
                <a:lnTo>
                  <a:pt x="277178" y="2083117"/>
                </a:lnTo>
                <a:cubicBezTo>
                  <a:pt x="270511" y="2075497"/>
                  <a:pt x="266522" y="2070437"/>
                  <a:pt x="264200" y="2066984"/>
                </a:cubicBezTo>
                <a:close/>
                <a:moveTo>
                  <a:pt x="218093" y="1904151"/>
                </a:moveTo>
                <a:cubicBezTo>
                  <a:pt x="221040" y="1904821"/>
                  <a:pt x="226933" y="1915000"/>
                  <a:pt x="233363" y="1927859"/>
                </a:cubicBezTo>
                <a:cubicBezTo>
                  <a:pt x="242888" y="1944052"/>
                  <a:pt x="253365" y="1964054"/>
                  <a:pt x="259080" y="1972627"/>
                </a:cubicBezTo>
                <a:cubicBezTo>
                  <a:pt x="264795" y="1985009"/>
                  <a:pt x="272415" y="1996439"/>
                  <a:pt x="279083" y="2008822"/>
                </a:cubicBezTo>
                <a:cubicBezTo>
                  <a:pt x="273368" y="2001202"/>
                  <a:pt x="266700" y="1992629"/>
                  <a:pt x="260033" y="1985009"/>
                </a:cubicBezTo>
                <a:cubicBezTo>
                  <a:pt x="253365" y="1976437"/>
                  <a:pt x="247650" y="1966912"/>
                  <a:pt x="241935" y="1958339"/>
                </a:cubicBezTo>
                <a:cubicBezTo>
                  <a:pt x="236220" y="1949767"/>
                  <a:pt x="230505" y="1940242"/>
                  <a:pt x="225743" y="1931669"/>
                </a:cubicBezTo>
                <a:cubicBezTo>
                  <a:pt x="222885" y="1923097"/>
                  <a:pt x="219075" y="1914524"/>
                  <a:pt x="216218" y="1906904"/>
                </a:cubicBezTo>
                <a:cubicBezTo>
                  <a:pt x="216456" y="1904761"/>
                  <a:pt x="217111" y="1903928"/>
                  <a:pt x="218093" y="1904151"/>
                </a:cubicBezTo>
                <a:close/>
                <a:moveTo>
                  <a:pt x="151448" y="1838325"/>
                </a:moveTo>
                <a:cubicBezTo>
                  <a:pt x="160020" y="1853565"/>
                  <a:pt x="170498" y="1874520"/>
                  <a:pt x="181928" y="1897380"/>
                </a:cubicBezTo>
                <a:cubicBezTo>
                  <a:pt x="194310" y="1919287"/>
                  <a:pt x="206693" y="1944052"/>
                  <a:pt x="219075" y="1965960"/>
                </a:cubicBezTo>
                <a:cubicBezTo>
                  <a:pt x="225743" y="1977390"/>
                  <a:pt x="231458" y="1987867"/>
                  <a:pt x="236220" y="1997392"/>
                </a:cubicBezTo>
                <a:cubicBezTo>
                  <a:pt x="241935" y="2006917"/>
                  <a:pt x="246698" y="2015490"/>
                  <a:pt x="250508" y="2024062"/>
                </a:cubicBezTo>
                <a:cubicBezTo>
                  <a:pt x="258128" y="2039302"/>
                  <a:pt x="262890" y="2050732"/>
                  <a:pt x="260985" y="2053590"/>
                </a:cubicBezTo>
                <a:cubicBezTo>
                  <a:pt x="263843" y="2058353"/>
                  <a:pt x="261223" y="2058114"/>
                  <a:pt x="261224" y="2060496"/>
                </a:cubicBezTo>
                <a:lnTo>
                  <a:pt x="261809" y="2061771"/>
                </a:lnTo>
                <a:lnTo>
                  <a:pt x="260033" y="2059305"/>
                </a:lnTo>
                <a:cubicBezTo>
                  <a:pt x="254318" y="2049780"/>
                  <a:pt x="246698" y="2039302"/>
                  <a:pt x="240030" y="2027872"/>
                </a:cubicBezTo>
                <a:cubicBezTo>
                  <a:pt x="224790" y="2005965"/>
                  <a:pt x="210503" y="1979295"/>
                  <a:pt x="196215" y="1954530"/>
                </a:cubicBezTo>
                <a:cubicBezTo>
                  <a:pt x="189548" y="1942147"/>
                  <a:pt x="182880" y="1928812"/>
                  <a:pt x="177165" y="1917382"/>
                </a:cubicBezTo>
                <a:cubicBezTo>
                  <a:pt x="171450" y="1905000"/>
                  <a:pt x="166688" y="1894522"/>
                  <a:pt x="162878" y="1884045"/>
                </a:cubicBezTo>
                <a:cubicBezTo>
                  <a:pt x="155258" y="1862137"/>
                  <a:pt x="150495" y="1845945"/>
                  <a:pt x="151448" y="1838325"/>
                </a:cubicBezTo>
                <a:close/>
                <a:moveTo>
                  <a:pt x="13335" y="1144905"/>
                </a:moveTo>
                <a:cubicBezTo>
                  <a:pt x="7620" y="1201102"/>
                  <a:pt x="7620" y="1236345"/>
                  <a:pt x="9525" y="1261110"/>
                </a:cubicBezTo>
                <a:cubicBezTo>
                  <a:pt x="10477" y="1273492"/>
                  <a:pt x="11430" y="1283017"/>
                  <a:pt x="13335" y="1291590"/>
                </a:cubicBezTo>
                <a:cubicBezTo>
                  <a:pt x="14287" y="1300162"/>
                  <a:pt x="17145" y="1306830"/>
                  <a:pt x="18097" y="1313497"/>
                </a:cubicBezTo>
                <a:cubicBezTo>
                  <a:pt x="25717" y="1340167"/>
                  <a:pt x="28575" y="1365885"/>
                  <a:pt x="40957" y="1471612"/>
                </a:cubicBezTo>
                <a:cubicBezTo>
                  <a:pt x="38100" y="1464945"/>
                  <a:pt x="35242" y="1466850"/>
                  <a:pt x="34290" y="1474470"/>
                </a:cubicBezTo>
                <a:cubicBezTo>
                  <a:pt x="32385" y="1482090"/>
                  <a:pt x="33337" y="1494472"/>
                  <a:pt x="34290" y="1510665"/>
                </a:cubicBezTo>
                <a:cubicBezTo>
                  <a:pt x="36195" y="1543050"/>
                  <a:pt x="43815" y="1586865"/>
                  <a:pt x="52387" y="1622107"/>
                </a:cubicBezTo>
                <a:cubicBezTo>
                  <a:pt x="75247" y="1687830"/>
                  <a:pt x="100965" y="1767840"/>
                  <a:pt x="126682" y="1823085"/>
                </a:cubicBezTo>
                <a:cubicBezTo>
                  <a:pt x="141922" y="1862137"/>
                  <a:pt x="128587" y="1862137"/>
                  <a:pt x="95250" y="1786890"/>
                </a:cubicBezTo>
                <a:cubicBezTo>
                  <a:pt x="88582" y="1762125"/>
                  <a:pt x="79057" y="1737360"/>
                  <a:pt x="72390" y="1711642"/>
                </a:cubicBezTo>
                <a:cubicBezTo>
                  <a:pt x="68580" y="1698307"/>
                  <a:pt x="64770" y="1685925"/>
                  <a:pt x="60960" y="1672590"/>
                </a:cubicBezTo>
                <a:cubicBezTo>
                  <a:pt x="57150" y="1659255"/>
                  <a:pt x="53340" y="1645920"/>
                  <a:pt x="50482" y="1632585"/>
                </a:cubicBezTo>
                <a:cubicBezTo>
                  <a:pt x="48577" y="1625917"/>
                  <a:pt x="46672" y="1619250"/>
                  <a:pt x="44767" y="1612582"/>
                </a:cubicBezTo>
                <a:cubicBezTo>
                  <a:pt x="42862" y="1605915"/>
                  <a:pt x="41910" y="1599247"/>
                  <a:pt x="40005" y="1592580"/>
                </a:cubicBezTo>
                <a:cubicBezTo>
                  <a:pt x="36195" y="1579245"/>
                  <a:pt x="33337" y="1564957"/>
                  <a:pt x="29527" y="1551622"/>
                </a:cubicBezTo>
                <a:cubicBezTo>
                  <a:pt x="26670" y="1537335"/>
                  <a:pt x="23812" y="1524000"/>
                  <a:pt x="20955" y="1509712"/>
                </a:cubicBezTo>
                <a:cubicBezTo>
                  <a:pt x="20002" y="1503045"/>
                  <a:pt x="18097" y="1495425"/>
                  <a:pt x="17145" y="1488757"/>
                </a:cubicBezTo>
                <a:lnTo>
                  <a:pt x="14287" y="1467802"/>
                </a:lnTo>
                <a:cubicBezTo>
                  <a:pt x="12382" y="1453515"/>
                  <a:pt x="10477" y="1439227"/>
                  <a:pt x="7620" y="1425892"/>
                </a:cubicBezTo>
                <a:cubicBezTo>
                  <a:pt x="6667" y="1411605"/>
                  <a:pt x="4762" y="1397317"/>
                  <a:pt x="3810" y="1383982"/>
                </a:cubicBezTo>
                <a:cubicBezTo>
                  <a:pt x="2857" y="1377315"/>
                  <a:pt x="2857" y="1369695"/>
                  <a:pt x="1905" y="1363027"/>
                </a:cubicBezTo>
                <a:cubicBezTo>
                  <a:pt x="1905" y="1356360"/>
                  <a:pt x="952" y="1348740"/>
                  <a:pt x="952" y="1342072"/>
                </a:cubicBezTo>
                <a:cubicBezTo>
                  <a:pt x="952" y="1327785"/>
                  <a:pt x="0" y="1314450"/>
                  <a:pt x="0" y="1301115"/>
                </a:cubicBezTo>
                <a:cubicBezTo>
                  <a:pt x="0" y="1287780"/>
                  <a:pt x="952" y="1274445"/>
                  <a:pt x="952" y="1261110"/>
                </a:cubicBezTo>
                <a:cubicBezTo>
                  <a:pt x="1905" y="1247775"/>
                  <a:pt x="1905" y="1234440"/>
                  <a:pt x="3810" y="1222057"/>
                </a:cubicBezTo>
                <a:cubicBezTo>
                  <a:pt x="5715" y="1208722"/>
                  <a:pt x="6667" y="1196340"/>
                  <a:pt x="8572" y="1183957"/>
                </a:cubicBezTo>
                <a:cubicBezTo>
                  <a:pt x="9525" y="1177290"/>
                  <a:pt x="10477" y="1171575"/>
                  <a:pt x="11430" y="1165860"/>
                </a:cubicBezTo>
                <a:cubicBezTo>
                  <a:pt x="10477" y="1156335"/>
                  <a:pt x="12382" y="1150620"/>
                  <a:pt x="13335" y="1144905"/>
                </a:cubicBezTo>
                <a:close/>
                <a:moveTo>
                  <a:pt x="902970" y="67627"/>
                </a:moveTo>
                <a:cubicBezTo>
                  <a:pt x="908685" y="69532"/>
                  <a:pt x="902017" y="73342"/>
                  <a:pt x="878205" y="85724"/>
                </a:cubicBezTo>
                <a:cubicBezTo>
                  <a:pt x="863917" y="91439"/>
                  <a:pt x="846772" y="96202"/>
                  <a:pt x="829627" y="102869"/>
                </a:cubicBezTo>
                <a:cubicBezTo>
                  <a:pt x="812482" y="109537"/>
                  <a:pt x="795337" y="115252"/>
                  <a:pt x="780097" y="120967"/>
                </a:cubicBezTo>
                <a:cubicBezTo>
                  <a:pt x="750570" y="132397"/>
                  <a:pt x="729615" y="138112"/>
                  <a:pt x="735330" y="130492"/>
                </a:cubicBezTo>
                <a:lnTo>
                  <a:pt x="721995" y="130492"/>
                </a:lnTo>
                <a:cubicBezTo>
                  <a:pt x="734377" y="125729"/>
                  <a:pt x="755332" y="115252"/>
                  <a:pt x="780097" y="105727"/>
                </a:cubicBezTo>
                <a:cubicBezTo>
                  <a:pt x="792480" y="100964"/>
                  <a:pt x="804862" y="96202"/>
                  <a:pt x="818197" y="91439"/>
                </a:cubicBezTo>
                <a:cubicBezTo>
                  <a:pt x="824865" y="89534"/>
                  <a:pt x="830580" y="86677"/>
                  <a:pt x="837247" y="84772"/>
                </a:cubicBezTo>
                <a:cubicBezTo>
                  <a:pt x="843915" y="82867"/>
                  <a:pt x="849630" y="80962"/>
                  <a:pt x="855345" y="79057"/>
                </a:cubicBezTo>
                <a:cubicBezTo>
                  <a:pt x="878205" y="72389"/>
                  <a:pt x="896302" y="67627"/>
                  <a:pt x="902970" y="67627"/>
                </a:cubicBezTo>
                <a:close/>
                <a:moveTo>
                  <a:pt x="1618298" y="56197"/>
                </a:moveTo>
                <a:cubicBezTo>
                  <a:pt x="1634490" y="60007"/>
                  <a:pt x="1651635" y="62864"/>
                  <a:pt x="1667828" y="66674"/>
                </a:cubicBezTo>
                <a:lnTo>
                  <a:pt x="1717358" y="80009"/>
                </a:lnTo>
                <a:cubicBezTo>
                  <a:pt x="1724025" y="83819"/>
                  <a:pt x="1730693" y="88582"/>
                  <a:pt x="1737360" y="92392"/>
                </a:cubicBezTo>
                <a:cubicBezTo>
                  <a:pt x="1723073" y="87629"/>
                  <a:pt x="1703070" y="83819"/>
                  <a:pt x="1682115" y="77152"/>
                </a:cubicBezTo>
                <a:cubicBezTo>
                  <a:pt x="1661160" y="70484"/>
                  <a:pt x="1638300" y="63817"/>
                  <a:pt x="1618298" y="56197"/>
                </a:cubicBezTo>
                <a:close/>
                <a:moveTo>
                  <a:pt x="1295400" y="31432"/>
                </a:moveTo>
                <a:cubicBezTo>
                  <a:pt x="1312545" y="32385"/>
                  <a:pt x="1331595" y="32385"/>
                  <a:pt x="1349692" y="33337"/>
                </a:cubicBezTo>
                <a:cubicBezTo>
                  <a:pt x="1368742" y="34290"/>
                  <a:pt x="1386840" y="36195"/>
                  <a:pt x="1403985" y="37147"/>
                </a:cubicBezTo>
                <a:cubicBezTo>
                  <a:pt x="1439227" y="40957"/>
                  <a:pt x="1469707" y="44767"/>
                  <a:pt x="1489710" y="46672"/>
                </a:cubicBezTo>
                <a:cubicBezTo>
                  <a:pt x="1580197" y="60960"/>
                  <a:pt x="1676400" y="87630"/>
                  <a:pt x="1763077" y="123825"/>
                </a:cubicBezTo>
                <a:cubicBezTo>
                  <a:pt x="1849755" y="160020"/>
                  <a:pt x="1925955" y="203835"/>
                  <a:pt x="1980247" y="243840"/>
                </a:cubicBezTo>
                <a:cubicBezTo>
                  <a:pt x="1995487" y="253365"/>
                  <a:pt x="2011680" y="264795"/>
                  <a:pt x="2027872" y="275272"/>
                </a:cubicBezTo>
                <a:cubicBezTo>
                  <a:pt x="2044065" y="285750"/>
                  <a:pt x="2058352" y="296227"/>
                  <a:pt x="2069782" y="302895"/>
                </a:cubicBezTo>
                <a:cubicBezTo>
                  <a:pt x="2091690" y="317182"/>
                  <a:pt x="2098357" y="319087"/>
                  <a:pt x="2066925" y="291465"/>
                </a:cubicBezTo>
                <a:cubicBezTo>
                  <a:pt x="2107882" y="322897"/>
                  <a:pt x="2140267" y="359092"/>
                  <a:pt x="2170747" y="393382"/>
                </a:cubicBezTo>
                <a:cubicBezTo>
                  <a:pt x="2185987" y="410527"/>
                  <a:pt x="2201228" y="427672"/>
                  <a:pt x="2216467" y="442912"/>
                </a:cubicBezTo>
                <a:cubicBezTo>
                  <a:pt x="2231707" y="459105"/>
                  <a:pt x="2247900" y="474345"/>
                  <a:pt x="2265045" y="487680"/>
                </a:cubicBezTo>
                <a:cubicBezTo>
                  <a:pt x="2247900" y="465772"/>
                  <a:pt x="2233612" y="448627"/>
                  <a:pt x="2223135" y="435292"/>
                </a:cubicBezTo>
                <a:cubicBezTo>
                  <a:pt x="2211705" y="421957"/>
                  <a:pt x="2203132" y="412432"/>
                  <a:pt x="2195512" y="402907"/>
                </a:cubicBezTo>
                <a:cubicBezTo>
                  <a:pt x="2191703" y="398145"/>
                  <a:pt x="2187892" y="394335"/>
                  <a:pt x="2184082" y="389572"/>
                </a:cubicBezTo>
                <a:cubicBezTo>
                  <a:pt x="2180273" y="384810"/>
                  <a:pt x="2176462" y="381000"/>
                  <a:pt x="2172652" y="376237"/>
                </a:cubicBezTo>
                <a:cubicBezTo>
                  <a:pt x="2165032" y="367665"/>
                  <a:pt x="2155507" y="357187"/>
                  <a:pt x="2142172" y="343852"/>
                </a:cubicBezTo>
                <a:cubicBezTo>
                  <a:pt x="2207895" y="390525"/>
                  <a:pt x="2270760" y="457200"/>
                  <a:pt x="2323148" y="529590"/>
                </a:cubicBezTo>
                <a:cubicBezTo>
                  <a:pt x="2375535" y="601980"/>
                  <a:pt x="2416492" y="679132"/>
                  <a:pt x="2447925" y="744855"/>
                </a:cubicBezTo>
                <a:cubicBezTo>
                  <a:pt x="2448877" y="743902"/>
                  <a:pt x="2451735" y="749617"/>
                  <a:pt x="2461260" y="751522"/>
                </a:cubicBezTo>
                <a:cubicBezTo>
                  <a:pt x="2472690" y="784860"/>
                  <a:pt x="2481263" y="818197"/>
                  <a:pt x="2489835" y="850582"/>
                </a:cubicBezTo>
                <a:cubicBezTo>
                  <a:pt x="2497455" y="882967"/>
                  <a:pt x="2504123" y="913447"/>
                  <a:pt x="2507932" y="943927"/>
                </a:cubicBezTo>
                <a:cubicBezTo>
                  <a:pt x="2512695" y="973455"/>
                  <a:pt x="2514600" y="1002982"/>
                  <a:pt x="2516505" y="1029652"/>
                </a:cubicBezTo>
                <a:cubicBezTo>
                  <a:pt x="2517457" y="1042987"/>
                  <a:pt x="2517457" y="1056322"/>
                  <a:pt x="2517457" y="1068705"/>
                </a:cubicBezTo>
                <a:cubicBezTo>
                  <a:pt x="2517457" y="1082040"/>
                  <a:pt x="2518410" y="1094422"/>
                  <a:pt x="2517457" y="1105852"/>
                </a:cubicBezTo>
                <a:cubicBezTo>
                  <a:pt x="2516505" y="1129665"/>
                  <a:pt x="2515552" y="1151572"/>
                  <a:pt x="2512695" y="1171575"/>
                </a:cubicBezTo>
                <a:cubicBezTo>
                  <a:pt x="2509838" y="1191577"/>
                  <a:pt x="2506980" y="1209675"/>
                  <a:pt x="2504123" y="1224915"/>
                </a:cubicBezTo>
                <a:lnTo>
                  <a:pt x="2495340" y="1253522"/>
                </a:lnTo>
                <a:lnTo>
                  <a:pt x="2497455" y="1295400"/>
                </a:lnTo>
                <a:cubicBezTo>
                  <a:pt x="2497455" y="1674157"/>
                  <a:pt x="2324743" y="2012575"/>
                  <a:pt x="2053779" y="2236194"/>
                </a:cubicBezTo>
                <a:lnTo>
                  <a:pt x="2050729" y="2238475"/>
                </a:lnTo>
                <a:lnTo>
                  <a:pt x="2048828" y="2240280"/>
                </a:lnTo>
                <a:cubicBezTo>
                  <a:pt x="1981200" y="2297430"/>
                  <a:pt x="1908810" y="2347912"/>
                  <a:pt x="1835468" y="2390775"/>
                </a:cubicBezTo>
                <a:cubicBezTo>
                  <a:pt x="1828324" y="2390775"/>
                  <a:pt x="1804035" y="2399348"/>
                  <a:pt x="1784152" y="2405658"/>
                </a:cubicBezTo>
                <a:lnTo>
                  <a:pt x="1774926" y="2408142"/>
                </a:lnTo>
                <a:lnTo>
                  <a:pt x="1752823" y="2418789"/>
                </a:lnTo>
                <a:cubicBezTo>
                  <a:pt x="1606960" y="2480484"/>
                  <a:pt x="1446591" y="2514600"/>
                  <a:pt x="1278255" y="2514600"/>
                </a:cubicBezTo>
                <a:cubicBezTo>
                  <a:pt x="1152003" y="2514600"/>
                  <a:pt x="1030232" y="2495410"/>
                  <a:pt x="915702" y="2459787"/>
                </a:cubicBezTo>
                <a:lnTo>
                  <a:pt x="831186" y="2428854"/>
                </a:lnTo>
                <a:lnTo>
                  <a:pt x="821055" y="2426017"/>
                </a:lnTo>
                <a:cubicBezTo>
                  <a:pt x="811530" y="2423160"/>
                  <a:pt x="800100" y="2419350"/>
                  <a:pt x="787718" y="2413635"/>
                </a:cubicBezTo>
                <a:cubicBezTo>
                  <a:pt x="738188" y="2395537"/>
                  <a:pt x="678180" y="2361247"/>
                  <a:pt x="647700" y="2347912"/>
                </a:cubicBezTo>
                <a:cubicBezTo>
                  <a:pt x="635318" y="2338387"/>
                  <a:pt x="621030" y="2326957"/>
                  <a:pt x="603885" y="2315527"/>
                </a:cubicBezTo>
                <a:cubicBezTo>
                  <a:pt x="587693" y="2304097"/>
                  <a:pt x="570548" y="2290762"/>
                  <a:pt x="552450" y="2278380"/>
                </a:cubicBezTo>
                <a:cubicBezTo>
                  <a:pt x="534353" y="2265045"/>
                  <a:pt x="517208" y="2250757"/>
                  <a:pt x="499110" y="2237422"/>
                </a:cubicBezTo>
                <a:cubicBezTo>
                  <a:pt x="481965" y="2223135"/>
                  <a:pt x="465773" y="2209800"/>
                  <a:pt x="451485" y="2196465"/>
                </a:cubicBezTo>
                <a:cubicBezTo>
                  <a:pt x="442913" y="2192655"/>
                  <a:pt x="406718" y="2160270"/>
                  <a:pt x="411480" y="2171700"/>
                </a:cubicBezTo>
                <a:cubicBezTo>
                  <a:pt x="433388" y="2190750"/>
                  <a:pt x="447675" y="2205990"/>
                  <a:pt x="461963" y="2219325"/>
                </a:cubicBezTo>
                <a:cubicBezTo>
                  <a:pt x="476250" y="2233612"/>
                  <a:pt x="490538" y="2247900"/>
                  <a:pt x="514350" y="2266950"/>
                </a:cubicBezTo>
                <a:cubicBezTo>
                  <a:pt x="507683" y="2265997"/>
                  <a:pt x="497205" y="2260282"/>
                  <a:pt x="485775" y="2251710"/>
                </a:cubicBezTo>
                <a:cubicBezTo>
                  <a:pt x="474345" y="2242185"/>
                  <a:pt x="461010" y="2229802"/>
                  <a:pt x="445770" y="2215515"/>
                </a:cubicBezTo>
                <a:cubicBezTo>
                  <a:pt x="431483" y="2201227"/>
                  <a:pt x="416243" y="2184082"/>
                  <a:pt x="401003" y="2167890"/>
                </a:cubicBezTo>
                <a:cubicBezTo>
                  <a:pt x="393383" y="2159317"/>
                  <a:pt x="385763" y="2150745"/>
                  <a:pt x="378143" y="2142172"/>
                </a:cubicBezTo>
                <a:cubicBezTo>
                  <a:pt x="370523" y="2133600"/>
                  <a:pt x="362903" y="2125027"/>
                  <a:pt x="355283" y="2116455"/>
                </a:cubicBezTo>
                <a:cubicBezTo>
                  <a:pt x="367665" y="2126932"/>
                  <a:pt x="380048" y="2135505"/>
                  <a:pt x="392430" y="2145030"/>
                </a:cubicBezTo>
                <a:cubicBezTo>
                  <a:pt x="366713" y="2118360"/>
                  <a:pt x="342186" y="2088118"/>
                  <a:pt x="319326" y="2055971"/>
                </a:cubicBezTo>
                <a:lnTo>
                  <a:pt x="282887" y="1997944"/>
                </a:lnTo>
                <a:lnTo>
                  <a:pt x="267275" y="1977066"/>
                </a:lnTo>
                <a:cubicBezTo>
                  <a:pt x="245366" y="1944635"/>
                  <a:pt x="224975" y="1911093"/>
                  <a:pt x="206206" y="1876543"/>
                </a:cubicBezTo>
                <a:lnTo>
                  <a:pt x="160874" y="1782439"/>
                </a:lnTo>
                <a:lnTo>
                  <a:pt x="188595" y="1867852"/>
                </a:lnTo>
                <a:cubicBezTo>
                  <a:pt x="146685" y="1795462"/>
                  <a:pt x="115253" y="1707832"/>
                  <a:pt x="94298" y="1623060"/>
                </a:cubicBezTo>
                <a:cubicBezTo>
                  <a:pt x="72390" y="1538287"/>
                  <a:pt x="61913" y="1457325"/>
                  <a:pt x="48578" y="1397317"/>
                </a:cubicBezTo>
                <a:cubicBezTo>
                  <a:pt x="48578" y="1424940"/>
                  <a:pt x="53340" y="1457325"/>
                  <a:pt x="57150" y="1489710"/>
                </a:cubicBezTo>
                <a:cubicBezTo>
                  <a:pt x="60008" y="1505902"/>
                  <a:pt x="62865" y="1522095"/>
                  <a:pt x="65723" y="1538287"/>
                </a:cubicBezTo>
                <a:cubicBezTo>
                  <a:pt x="68580" y="1554480"/>
                  <a:pt x="72390" y="1569720"/>
                  <a:pt x="76200" y="1584007"/>
                </a:cubicBezTo>
                <a:cubicBezTo>
                  <a:pt x="89535" y="1642110"/>
                  <a:pt x="102870" y="1685925"/>
                  <a:pt x="93345" y="1687830"/>
                </a:cubicBezTo>
                <a:cubicBezTo>
                  <a:pt x="90488" y="1686877"/>
                  <a:pt x="85725" y="1679257"/>
                  <a:pt x="80010" y="1665922"/>
                </a:cubicBezTo>
                <a:cubicBezTo>
                  <a:pt x="75248" y="1652587"/>
                  <a:pt x="68580" y="1634490"/>
                  <a:pt x="62865" y="1614487"/>
                </a:cubicBezTo>
                <a:cubicBezTo>
                  <a:pt x="58103" y="1594485"/>
                  <a:pt x="53340" y="1572577"/>
                  <a:pt x="48578" y="1551622"/>
                </a:cubicBezTo>
                <a:cubicBezTo>
                  <a:pt x="50483" y="1524952"/>
                  <a:pt x="47625" y="1505902"/>
                  <a:pt x="45720" y="1489710"/>
                </a:cubicBezTo>
                <a:cubicBezTo>
                  <a:pt x="40005" y="1422082"/>
                  <a:pt x="36195" y="1359217"/>
                  <a:pt x="35243" y="1299210"/>
                </a:cubicBezTo>
                <a:cubicBezTo>
                  <a:pt x="35243" y="1283970"/>
                  <a:pt x="35243" y="1268730"/>
                  <a:pt x="35243" y="1254442"/>
                </a:cubicBezTo>
                <a:cubicBezTo>
                  <a:pt x="35243" y="1246822"/>
                  <a:pt x="35243" y="1239202"/>
                  <a:pt x="35243" y="1232535"/>
                </a:cubicBezTo>
                <a:cubicBezTo>
                  <a:pt x="35243" y="1224915"/>
                  <a:pt x="36195" y="1218247"/>
                  <a:pt x="36195" y="1210627"/>
                </a:cubicBezTo>
                <a:cubicBezTo>
                  <a:pt x="37148" y="1196340"/>
                  <a:pt x="37148" y="1181100"/>
                  <a:pt x="38100" y="1166812"/>
                </a:cubicBezTo>
                <a:cubicBezTo>
                  <a:pt x="39053" y="1152525"/>
                  <a:pt x="40958" y="1138237"/>
                  <a:pt x="41910" y="1123950"/>
                </a:cubicBezTo>
                <a:cubicBezTo>
                  <a:pt x="42863" y="1117282"/>
                  <a:pt x="42863" y="1109662"/>
                  <a:pt x="43815" y="1102995"/>
                </a:cubicBezTo>
                <a:lnTo>
                  <a:pt x="46673" y="1082040"/>
                </a:lnTo>
                <a:cubicBezTo>
                  <a:pt x="48578" y="1067752"/>
                  <a:pt x="50483" y="1053465"/>
                  <a:pt x="53340" y="1040130"/>
                </a:cubicBezTo>
                <a:cubicBezTo>
                  <a:pt x="59055" y="1012507"/>
                  <a:pt x="64770" y="984885"/>
                  <a:pt x="72390" y="957262"/>
                </a:cubicBezTo>
                <a:cubicBezTo>
                  <a:pt x="88583" y="902017"/>
                  <a:pt x="110490" y="849630"/>
                  <a:pt x="140018" y="799147"/>
                </a:cubicBezTo>
                <a:cubicBezTo>
                  <a:pt x="143352" y="808672"/>
                  <a:pt x="155496" y="799862"/>
                  <a:pt x="173355" y="780574"/>
                </a:cubicBezTo>
                <a:lnTo>
                  <a:pt x="175420" y="778164"/>
                </a:lnTo>
                <a:lnTo>
                  <a:pt x="206206" y="714257"/>
                </a:lnTo>
                <a:lnTo>
                  <a:pt x="258734" y="634160"/>
                </a:lnTo>
                <a:lnTo>
                  <a:pt x="251460" y="641985"/>
                </a:lnTo>
                <a:cubicBezTo>
                  <a:pt x="240982" y="652462"/>
                  <a:pt x="232410" y="661987"/>
                  <a:pt x="231457" y="658177"/>
                </a:cubicBezTo>
                <a:cubicBezTo>
                  <a:pt x="231457" y="654367"/>
                  <a:pt x="239077" y="637222"/>
                  <a:pt x="262890" y="597217"/>
                </a:cubicBezTo>
                <a:cubicBezTo>
                  <a:pt x="240982" y="635317"/>
                  <a:pt x="224790" y="655320"/>
                  <a:pt x="213360" y="670560"/>
                </a:cubicBezTo>
                <a:cubicBezTo>
                  <a:pt x="201930" y="684847"/>
                  <a:pt x="193357" y="693420"/>
                  <a:pt x="187642" y="706755"/>
                </a:cubicBezTo>
                <a:cubicBezTo>
                  <a:pt x="182880" y="702945"/>
                  <a:pt x="194310" y="679132"/>
                  <a:pt x="210502" y="647700"/>
                </a:cubicBezTo>
                <a:cubicBezTo>
                  <a:pt x="219075" y="632460"/>
                  <a:pt x="229552" y="615315"/>
                  <a:pt x="240030" y="597217"/>
                </a:cubicBezTo>
                <a:cubicBezTo>
                  <a:pt x="251460" y="580072"/>
                  <a:pt x="263842" y="562927"/>
                  <a:pt x="274320" y="546735"/>
                </a:cubicBezTo>
                <a:cubicBezTo>
                  <a:pt x="297180" y="515302"/>
                  <a:pt x="316230" y="488632"/>
                  <a:pt x="321945" y="480060"/>
                </a:cubicBezTo>
                <a:cubicBezTo>
                  <a:pt x="323850" y="475297"/>
                  <a:pt x="322897" y="475297"/>
                  <a:pt x="316230" y="480060"/>
                </a:cubicBezTo>
                <a:cubicBezTo>
                  <a:pt x="312420" y="481965"/>
                  <a:pt x="307657" y="485775"/>
                  <a:pt x="301942" y="491490"/>
                </a:cubicBezTo>
                <a:cubicBezTo>
                  <a:pt x="296227" y="497205"/>
                  <a:pt x="288607" y="503872"/>
                  <a:pt x="280035" y="513397"/>
                </a:cubicBezTo>
                <a:cubicBezTo>
                  <a:pt x="238125" y="555307"/>
                  <a:pt x="200977" y="614362"/>
                  <a:pt x="172402" y="670560"/>
                </a:cubicBezTo>
                <a:cubicBezTo>
                  <a:pt x="164782" y="684847"/>
                  <a:pt x="158115" y="699135"/>
                  <a:pt x="151447" y="712470"/>
                </a:cubicBezTo>
                <a:cubicBezTo>
                  <a:pt x="144780" y="726757"/>
                  <a:pt x="138112" y="739140"/>
                  <a:pt x="132397" y="751522"/>
                </a:cubicBezTo>
                <a:cubicBezTo>
                  <a:pt x="121920" y="776287"/>
                  <a:pt x="109537" y="797242"/>
                  <a:pt x="100012" y="814387"/>
                </a:cubicBezTo>
                <a:cubicBezTo>
                  <a:pt x="89535" y="825817"/>
                  <a:pt x="87630" y="819150"/>
                  <a:pt x="92392" y="801052"/>
                </a:cubicBezTo>
                <a:cubicBezTo>
                  <a:pt x="94297" y="791527"/>
                  <a:pt x="99060" y="780097"/>
                  <a:pt x="103822" y="765810"/>
                </a:cubicBezTo>
                <a:cubicBezTo>
                  <a:pt x="109537" y="752475"/>
                  <a:pt x="115252" y="736282"/>
                  <a:pt x="123825" y="719137"/>
                </a:cubicBezTo>
                <a:cubicBezTo>
                  <a:pt x="139065" y="684847"/>
                  <a:pt x="160020" y="646747"/>
                  <a:pt x="180975" y="612457"/>
                </a:cubicBezTo>
                <a:cubicBezTo>
                  <a:pt x="192405" y="596265"/>
                  <a:pt x="202882" y="579120"/>
                  <a:pt x="213360" y="563880"/>
                </a:cubicBezTo>
                <a:cubicBezTo>
                  <a:pt x="223837" y="549592"/>
                  <a:pt x="233362" y="535305"/>
                  <a:pt x="241935" y="523875"/>
                </a:cubicBezTo>
                <a:cubicBezTo>
                  <a:pt x="249555" y="513397"/>
                  <a:pt x="260985" y="499110"/>
                  <a:pt x="273367" y="483870"/>
                </a:cubicBezTo>
                <a:cubicBezTo>
                  <a:pt x="280035" y="476250"/>
                  <a:pt x="286702" y="468630"/>
                  <a:pt x="293370" y="461010"/>
                </a:cubicBezTo>
                <a:cubicBezTo>
                  <a:pt x="300037" y="453390"/>
                  <a:pt x="306705" y="445770"/>
                  <a:pt x="313372" y="439102"/>
                </a:cubicBezTo>
                <a:cubicBezTo>
                  <a:pt x="326707" y="424815"/>
                  <a:pt x="339090" y="414337"/>
                  <a:pt x="347662" y="406717"/>
                </a:cubicBezTo>
                <a:cubicBezTo>
                  <a:pt x="356235" y="399097"/>
                  <a:pt x="360997" y="397192"/>
                  <a:pt x="360045" y="401955"/>
                </a:cubicBezTo>
                <a:cubicBezTo>
                  <a:pt x="402907" y="349567"/>
                  <a:pt x="450532" y="305752"/>
                  <a:pt x="500062" y="269557"/>
                </a:cubicBezTo>
                <a:cubicBezTo>
                  <a:pt x="511492" y="260985"/>
                  <a:pt x="524827" y="253365"/>
                  <a:pt x="537210" y="244792"/>
                </a:cubicBezTo>
                <a:cubicBezTo>
                  <a:pt x="549592" y="237172"/>
                  <a:pt x="561975" y="228600"/>
                  <a:pt x="575310" y="221932"/>
                </a:cubicBezTo>
                <a:cubicBezTo>
                  <a:pt x="587692" y="215265"/>
                  <a:pt x="601027" y="207645"/>
                  <a:pt x="613410" y="200977"/>
                </a:cubicBezTo>
                <a:cubicBezTo>
                  <a:pt x="626745" y="194310"/>
                  <a:pt x="639127" y="187642"/>
                  <a:pt x="652462" y="181927"/>
                </a:cubicBezTo>
                <a:lnTo>
                  <a:pt x="671512" y="172402"/>
                </a:lnTo>
                <a:lnTo>
                  <a:pt x="691515" y="163830"/>
                </a:lnTo>
                <a:cubicBezTo>
                  <a:pt x="703897" y="158115"/>
                  <a:pt x="717232" y="152400"/>
                  <a:pt x="730567" y="147637"/>
                </a:cubicBezTo>
                <a:cubicBezTo>
                  <a:pt x="757237" y="138112"/>
                  <a:pt x="782955" y="126682"/>
                  <a:pt x="810577" y="118110"/>
                </a:cubicBezTo>
                <a:cubicBezTo>
                  <a:pt x="864870" y="98107"/>
                  <a:pt x="920115" y="80962"/>
                  <a:pt x="979170" y="60960"/>
                </a:cubicBezTo>
                <a:cubicBezTo>
                  <a:pt x="1000125" y="58102"/>
                  <a:pt x="1016317" y="55245"/>
                  <a:pt x="1031557" y="54292"/>
                </a:cubicBezTo>
                <a:cubicBezTo>
                  <a:pt x="1046797" y="53340"/>
                  <a:pt x="1060132" y="53340"/>
                  <a:pt x="1074420" y="52387"/>
                </a:cubicBezTo>
                <a:cubicBezTo>
                  <a:pt x="1088707" y="51435"/>
                  <a:pt x="1103947" y="51435"/>
                  <a:pt x="1122045" y="50482"/>
                </a:cubicBezTo>
                <a:cubicBezTo>
                  <a:pt x="1140142" y="49530"/>
                  <a:pt x="1162050" y="47625"/>
                  <a:pt x="1189672" y="45720"/>
                </a:cubicBezTo>
                <a:cubicBezTo>
                  <a:pt x="1180147" y="41910"/>
                  <a:pt x="1188720" y="38100"/>
                  <a:pt x="1208722" y="35242"/>
                </a:cubicBezTo>
                <a:cubicBezTo>
                  <a:pt x="1219200" y="34290"/>
                  <a:pt x="1232535" y="33337"/>
                  <a:pt x="1246822" y="32385"/>
                </a:cubicBezTo>
                <a:cubicBezTo>
                  <a:pt x="1261110" y="31432"/>
                  <a:pt x="1278255" y="30480"/>
                  <a:pt x="1295400" y="31432"/>
                </a:cubicBezTo>
                <a:close/>
                <a:moveTo>
                  <a:pt x="1276350" y="0"/>
                </a:moveTo>
                <a:cubicBezTo>
                  <a:pt x="1375410" y="0"/>
                  <a:pt x="1469708" y="15240"/>
                  <a:pt x="1536383" y="31432"/>
                </a:cubicBezTo>
                <a:cubicBezTo>
                  <a:pt x="1512570" y="30480"/>
                  <a:pt x="1488758" y="28575"/>
                  <a:pt x="1465898" y="27622"/>
                </a:cubicBezTo>
                <a:cubicBezTo>
                  <a:pt x="1438275" y="23812"/>
                  <a:pt x="1409700" y="20002"/>
                  <a:pt x="1380173" y="19050"/>
                </a:cubicBezTo>
                <a:cubicBezTo>
                  <a:pt x="1365885" y="19050"/>
                  <a:pt x="1350645" y="18097"/>
                  <a:pt x="1336358" y="18097"/>
                </a:cubicBezTo>
                <a:cubicBezTo>
                  <a:pt x="1322070" y="19050"/>
                  <a:pt x="1306830" y="19050"/>
                  <a:pt x="1292543" y="19050"/>
                </a:cubicBezTo>
                <a:cubicBezTo>
                  <a:pt x="1278255" y="19050"/>
                  <a:pt x="1263015" y="20002"/>
                  <a:pt x="1248728" y="20955"/>
                </a:cubicBezTo>
                <a:cubicBezTo>
                  <a:pt x="1233488" y="21907"/>
                  <a:pt x="1219200" y="21907"/>
                  <a:pt x="1204913" y="23812"/>
                </a:cubicBezTo>
                <a:cubicBezTo>
                  <a:pt x="1176338" y="27622"/>
                  <a:pt x="1147763" y="28575"/>
                  <a:pt x="1119188" y="32385"/>
                </a:cubicBezTo>
                <a:cubicBezTo>
                  <a:pt x="1107758" y="32385"/>
                  <a:pt x="1097280" y="32385"/>
                  <a:pt x="1086803" y="33337"/>
                </a:cubicBezTo>
                <a:cubicBezTo>
                  <a:pt x="1076325" y="33337"/>
                  <a:pt x="1066800" y="35242"/>
                  <a:pt x="1057275" y="36195"/>
                </a:cubicBezTo>
                <a:cubicBezTo>
                  <a:pt x="1038225" y="39052"/>
                  <a:pt x="1022033" y="40005"/>
                  <a:pt x="1009650" y="42862"/>
                </a:cubicBezTo>
                <a:cubicBezTo>
                  <a:pt x="984885" y="47625"/>
                  <a:pt x="976313" y="47625"/>
                  <a:pt x="997268" y="35242"/>
                </a:cubicBezTo>
                <a:cubicBezTo>
                  <a:pt x="1076325" y="14287"/>
                  <a:pt x="1178243" y="0"/>
                  <a:pt x="1276350" y="0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ZA" dirty="0"/>
          </a:p>
        </p:txBody>
      </p:sp>
      <p:sp>
        <p:nvSpPr>
          <p:cNvPr id="187" name="Freeform: Shape 186">
            <a:extLst>
              <a:ext uri="{FF2B5EF4-FFF2-40B4-BE49-F238E27FC236}">
                <a16:creationId xmlns:a16="http://schemas.microsoft.com/office/drawing/2014/main" id="{54B5EC56-E438-4AF0-963D-B6446D73ADF0}"/>
              </a:ext>
            </a:extLst>
          </p:cNvPr>
          <p:cNvSpPr>
            <a:spLocks noChangeAspect="1"/>
          </p:cNvSpPr>
          <p:nvPr/>
        </p:nvSpPr>
        <p:spPr>
          <a:xfrm>
            <a:off x="5466000" y="2396622"/>
            <a:ext cx="1260000" cy="1280236"/>
          </a:xfrm>
          <a:custGeom>
            <a:avLst/>
            <a:gdLst>
              <a:gd name="connsiteX0" fmla="*/ 83529 w 2539572"/>
              <a:gd name="connsiteY0" fmla="*/ 1757461 h 2580358"/>
              <a:gd name="connsiteX1" fmla="*/ 92056 w 2539572"/>
              <a:gd name="connsiteY1" fmla="*/ 1778680 h 2580358"/>
              <a:gd name="connsiteX2" fmla="*/ 93553 w 2539572"/>
              <a:gd name="connsiteY2" fmla="*/ 1784068 h 2580358"/>
              <a:gd name="connsiteX3" fmla="*/ 109745 w 2539572"/>
              <a:gd name="connsiteY3" fmla="*/ 1825025 h 2580358"/>
              <a:gd name="connsiteX4" fmla="*/ 93553 w 2539572"/>
              <a:gd name="connsiteY4" fmla="*/ 1785020 h 2580358"/>
              <a:gd name="connsiteX5" fmla="*/ 85933 w 2539572"/>
              <a:gd name="connsiteY5" fmla="*/ 1765018 h 2580358"/>
              <a:gd name="connsiteX6" fmla="*/ 208 w 2539572"/>
              <a:gd name="connsiteY6" fmla="*/ 1280195 h 2580358"/>
              <a:gd name="connsiteX7" fmla="*/ 13305 w 2539572"/>
              <a:gd name="connsiteY7" fmla="*/ 1471767 h 2580358"/>
              <a:gd name="connsiteX8" fmla="*/ 31565 w 2539572"/>
              <a:gd name="connsiteY8" fmla="*/ 1557721 h 2580358"/>
              <a:gd name="connsiteX9" fmla="*/ 35450 w 2539572"/>
              <a:gd name="connsiteY9" fmla="*/ 1582138 h 2580358"/>
              <a:gd name="connsiteX10" fmla="*/ 44975 w 2539572"/>
              <a:gd name="connsiteY10" fmla="*/ 1623095 h 2580358"/>
              <a:gd name="connsiteX11" fmla="*/ 47799 w 2539572"/>
              <a:gd name="connsiteY11" fmla="*/ 1634133 h 2580358"/>
              <a:gd name="connsiteX12" fmla="*/ 53548 w 2539572"/>
              <a:gd name="connsiteY12" fmla="*/ 1661195 h 2580358"/>
              <a:gd name="connsiteX13" fmla="*/ 64978 w 2539572"/>
              <a:gd name="connsiteY13" fmla="*/ 1703105 h 2580358"/>
              <a:gd name="connsiteX14" fmla="*/ 79265 w 2539572"/>
              <a:gd name="connsiteY14" fmla="*/ 1744063 h 2580358"/>
              <a:gd name="connsiteX15" fmla="*/ 83529 w 2539572"/>
              <a:gd name="connsiteY15" fmla="*/ 1757461 h 2580358"/>
              <a:gd name="connsiteX16" fmla="*/ 73550 w 2539572"/>
              <a:gd name="connsiteY16" fmla="*/ 1732633 h 2580358"/>
              <a:gd name="connsiteX17" fmla="*/ 208 w 2539572"/>
              <a:gd name="connsiteY17" fmla="*/ 1280195 h 2580358"/>
              <a:gd name="connsiteX18" fmla="*/ 18782 w 2539572"/>
              <a:gd name="connsiteY18" fmla="*/ 1278529 h 2580358"/>
              <a:gd name="connsiteX19" fmla="*/ 11638 w 2539572"/>
              <a:gd name="connsiteY19" fmla="*/ 1288768 h 2580358"/>
              <a:gd name="connsiteX20" fmla="*/ 44975 w 2539572"/>
              <a:gd name="connsiteY20" fmla="*/ 1584043 h 2580358"/>
              <a:gd name="connsiteX21" fmla="*/ 136415 w 2539572"/>
              <a:gd name="connsiteY21" fmla="*/ 1857410 h 2580358"/>
              <a:gd name="connsiteX22" fmla="*/ 207853 w 2539572"/>
              <a:gd name="connsiteY22" fmla="*/ 1986950 h 2580358"/>
              <a:gd name="connsiteX23" fmla="*/ 316438 w 2539572"/>
              <a:gd name="connsiteY23" fmla="*/ 2127920 h 2580358"/>
              <a:gd name="connsiteX24" fmla="*/ 416450 w 2539572"/>
              <a:gd name="connsiteY24" fmla="*/ 2220313 h 2580358"/>
              <a:gd name="connsiteX25" fmla="*/ 445025 w 2539572"/>
              <a:gd name="connsiteY25" fmla="*/ 2226980 h 2580358"/>
              <a:gd name="connsiteX26" fmla="*/ 263098 w 2539572"/>
              <a:gd name="connsiteY26" fmla="*/ 2046005 h 2580358"/>
              <a:gd name="connsiteX27" fmla="*/ 164038 w 2539572"/>
              <a:gd name="connsiteY27" fmla="*/ 1885985 h 2580358"/>
              <a:gd name="connsiteX28" fmla="*/ 89743 w 2539572"/>
              <a:gd name="connsiteY28" fmla="*/ 1703105 h 2580358"/>
              <a:gd name="connsiteX29" fmla="*/ 46880 w 2539572"/>
              <a:gd name="connsiteY29" fmla="*/ 1524988 h 2580358"/>
              <a:gd name="connsiteX30" fmla="*/ 41165 w 2539572"/>
              <a:gd name="connsiteY30" fmla="*/ 1484030 h 2580358"/>
              <a:gd name="connsiteX31" fmla="*/ 36403 w 2539572"/>
              <a:gd name="connsiteY31" fmla="*/ 1445930 h 2580358"/>
              <a:gd name="connsiteX32" fmla="*/ 32593 w 2539572"/>
              <a:gd name="connsiteY32" fmla="*/ 1410688 h 2580358"/>
              <a:gd name="connsiteX33" fmla="*/ 30688 w 2539572"/>
              <a:gd name="connsiteY33" fmla="*/ 1394495 h 2580358"/>
              <a:gd name="connsiteX34" fmla="*/ 29735 w 2539572"/>
              <a:gd name="connsiteY34" fmla="*/ 1379255 h 2580358"/>
              <a:gd name="connsiteX35" fmla="*/ 25925 w 2539572"/>
              <a:gd name="connsiteY35" fmla="*/ 1326868 h 2580358"/>
              <a:gd name="connsiteX36" fmla="*/ 23068 w 2539572"/>
              <a:gd name="connsiteY36" fmla="*/ 1292578 h 2580358"/>
              <a:gd name="connsiteX37" fmla="*/ 18782 w 2539572"/>
              <a:gd name="connsiteY37" fmla="*/ 1278529 h 2580358"/>
              <a:gd name="connsiteX38" fmla="*/ 200352 w 2539572"/>
              <a:gd name="connsiteY38" fmla="*/ 622568 h 2580358"/>
              <a:gd name="connsiteX39" fmla="*/ 197535 w 2539572"/>
              <a:gd name="connsiteY39" fmla="*/ 622949 h 2580358"/>
              <a:gd name="connsiteX40" fmla="*/ 153917 w 2539572"/>
              <a:gd name="connsiteY40" fmla="*/ 696269 h 2580358"/>
              <a:gd name="connsiteX41" fmla="*/ 61286 w 2539572"/>
              <a:gd name="connsiteY41" fmla="*/ 917874 h 2580358"/>
              <a:gd name="connsiteX42" fmla="*/ 34698 w 2539572"/>
              <a:gd name="connsiteY42" fmla="*/ 1020824 h 2580358"/>
              <a:gd name="connsiteX43" fmla="*/ 36283 w 2539572"/>
              <a:gd name="connsiteY43" fmla="*/ 1016472 h 2580358"/>
              <a:gd name="connsiteX44" fmla="*/ 42118 w 2539572"/>
              <a:gd name="connsiteY44" fmla="*/ 999208 h 2580358"/>
              <a:gd name="connsiteX45" fmla="*/ 104983 w 2539572"/>
              <a:gd name="connsiteY45" fmla="*/ 818233 h 2580358"/>
              <a:gd name="connsiteX46" fmla="*/ 182135 w 2539572"/>
              <a:gd name="connsiteY46" fmla="*/ 657260 h 2580358"/>
              <a:gd name="connsiteX47" fmla="*/ 200352 w 2539572"/>
              <a:gd name="connsiteY47" fmla="*/ 622568 h 2580358"/>
              <a:gd name="connsiteX48" fmla="*/ 243577 w 2539572"/>
              <a:gd name="connsiteY48" fmla="*/ 554053 h 2580358"/>
              <a:gd name="connsiteX49" fmla="*/ 214520 w 2539572"/>
              <a:gd name="connsiteY49" fmla="*/ 594396 h 2580358"/>
              <a:gd name="connsiteX50" fmla="*/ 199898 w 2539572"/>
              <a:gd name="connsiteY50" fmla="*/ 618976 h 2580358"/>
              <a:gd name="connsiteX51" fmla="*/ 208805 w 2539572"/>
              <a:gd name="connsiteY51" fmla="*/ 604873 h 2580358"/>
              <a:gd name="connsiteX52" fmla="*/ 221188 w 2539572"/>
              <a:gd name="connsiteY52" fmla="*/ 586775 h 2580358"/>
              <a:gd name="connsiteX53" fmla="*/ 2007705 w 2539572"/>
              <a:gd name="connsiteY53" fmla="*/ 351233 h 2580358"/>
              <a:gd name="connsiteX54" fmla="*/ 2008155 w 2539572"/>
              <a:gd name="connsiteY54" fmla="*/ 351570 h 2580358"/>
              <a:gd name="connsiteX55" fmla="*/ 2015698 w 2539572"/>
              <a:gd name="connsiteY55" fmla="*/ 356270 h 2580358"/>
              <a:gd name="connsiteX56" fmla="*/ 504641 w 2539572"/>
              <a:gd name="connsiteY56" fmla="*/ 345323 h 2580358"/>
              <a:gd name="connsiteX57" fmla="*/ 504080 w 2539572"/>
              <a:gd name="connsiteY57" fmla="*/ 345793 h 2580358"/>
              <a:gd name="connsiteX58" fmla="*/ 457407 w 2539572"/>
              <a:gd name="connsiteY58" fmla="*/ 391513 h 2580358"/>
              <a:gd name="connsiteX59" fmla="*/ 416450 w 2539572"/>
              <a:gd name="connsiteY59" fmla="*/ 426755 h 2580358"/>
              <a:gd name="connsiteX60" fmla="*/ 485015 w 2539572"/>
              <a:gd name="connsiteY60" fmla="*/ 360869 h 2580358"/>
              <a:gd name="connsiteX61" fmla="*/ 550941 w 2539572"/>
              <a:gd name="connsiteY61" fmla="*/ 308646 h 2580358"/>
              <a:gd name="connsiteX62" fmla="*/ 504641 w 2539572"/>
              <a:gd name="connsiteY62" fmla="*/ 345323 h 2580358"/>
              <a:gd name="connsiteX63" fmla="*/ 533607 w 2539572"/>
              <a:gd name="connsiteY63" fmla="*/ 321028 h 2580358"/>
              <a:gd name="connsiteX64" fmla="*/ 484512 w 2539572"/>
              <a:gd name="connsiteY64" fmla="*/ 297418 h 2580358"/>
              <a:gd name="connsiteX65" fmla="*/ 443968 w 2539572"/>
              <a:gd name="connsiteY65" fmla="*/ 329988 h 2580358"/>
              <a:gd name="connsiteX66" fmla="*/ 283145 w 2539572"/>
              <a:gd name="connsiteY66" fmla="*/ 499116 h 2580358"/>
              <a:gd name="connsiteX67" fmla="*/ 247248 w 2539572"/>
              <a:gd name="connsiteY67" fmla="*/ 548956 h 2580358"/>
              <a:gd name="connsiteX68" fmla="*/ 302150 w 2539572"/>
              <a:gd name="connsiteY68" fmla="*/ 480095 h 2580358"/>
              <a:gd name="connsiteX69" fmla="*/ 362158 w 2539572"/>
              <a:gd name="connsiteY69" fmla="*/ 412468 h 2580358"/>
              <a:gd name="connsiteX70" fmla="*/ 393590 w 2539572"/>
              <a:gd name="connsiteY70" fmla="*/ 381035 h 2580358"/>
              <a:gd name="connsiteX71" fmla="*/ 408830 w 2539572"/>
              <a:gd name="connsiteY71" fmla="*/ 365795 h 2580358"/>
              <a:gd name="connsiteX72" fmla="*/ 424070 w 2539572"/>
              <a:gd name="connsiteY72" fmla="*/ 351508 h 2580358"/>
              <a:gd name="connsiteX73" fmla="*/ 450740 w 2539572"/>
              <a:gd name="connsiteY73" fmla="*/ 326743 h 2580358"/>
              <a:gd name="connsiteX74" fmla="*/ 478363 w 2539572"/>
              <a:gd name="connsiteY74" fmla="*/ 302930 h 2580358"/>
              <a:gd name="connsiteX75" fmla="*/ 2013752 w 2539572"/>
              <a:gd name="connsiteY75" fmla="*/ 242312 h 2580358"/>
              <a:gd name="connsiteX76" fmla="*/ 2018645 w 2539572"/>
              <a:gd name="connsiteY76" fmla="*/ 242923 h 2580358"/>
              <a:gd name="connsiteX77" fmla="*/ 2044273 w 2539572"/>
              <a:gd name="connsiteY77" fmla="*/ 253400 h 2580358"/>
              <a:gd name="connsiteX78" fmla="*/ 2041415 w 2539572"/>
              <a:gd name="connsiteY78" fmla="*/ 260068 h 2580358"/>
              <a:gd name="connsiteX79" fmla="*/ 2013752 w 2539572"/>
              <a:gd name="connsiteY79" fmla="*/ 242312 h 2580358"/>
              <a:gd name="connsiteX80" fmla="*/ 1728809 w 2539572"/>
              <a:gd name="connsiteY80" fmla="*/ 191917 h 2580358"/>
              <a:gd name="connsiteX81" fmla="*/ 1760428 w 2539572"/>
              <a:gd name="connsiteY81" fmla="*/ 204823 h 2580358"/>
              <a:gd name="connsiteX82" fmla="*/ 1809006 w 2539572"/>
              <a:gd name="connsiteY82" fmla="*/ 226730 h 2580358"/>
              <a:gd name="connsiteX83" fmla="*/ 1855678 w 2539572"/>
              <a:gd name="connsiteY83" fmla="*/ 250543 h 2580358"/>
              <a:gd name="connsiteX84" fmla="*/ 1812815 w 2539572"/>
              <a:gd name="connsiteY84" fmla="*/ 226730 h 2580358"/>
              <a:gd name="connsiteX85" fmla="*/ 1796238 w 2539572"/>
              <a:gd name="connsiteY85" fmla="*/ 218802 h 2580358"/>
              <a:gd name="connsiteX86" fmla="*/ 1759055 w 2539572"/>
              <a:gd name="connsiteY86" fmla="*/ 202956 h 2580358"/>
              <a:gd name="connsiteX87" fmla="*/ 1741377 w 2539572"/>
              <a:gd name="connsiteY87" fmla="*/ 196251 h 2580358"/>
              <a:gd name="connsiteX88" fmla="*/ 749825 w 2539572"/>
              <a:gd name="connsiteY88" fmla="*/ 187678 h 2580358"/>
              <a:gd name="connsiteX89" fmla="*/ 566945 w 2539572"/>
              <a:gd name="connsiteY89" fmla="*/ 297215 h 2580358"/>
              <a:gd name="connsiteX90" fmla="*/ 550941 w 2539572"/>
              <a:gd name="connsiteY90" fmla="*/ 308646 h 2580358"/>
              <a:gd name="connsiteX91" fmla="*/ 564921 w 2539572"/>
              <a:gd name="connsiteY91" fmla="*/ 297573 h 2580358"/>
              <a:gd name="connsiteX92" fmla="*/ 749825 w 2539572"/>
              <a:gd name="connsiteY92" fmla="*/ 187678 h 2580358"/>
              <a:gd name="connsiteX93" fmla="*/ 880093 w 2539572"/>
              <a:gd name="connsiteY93" fmla="*/ 178541 h 2580358"/>
              <a:gd name="connsiteX94" fmla="*/ 862220 w 2539572"/>
              <a:gd name="connsiteY94" fmla="*/ 184820 h 2580358"/>
              <a:gd name="connsiteX95" fmla="*/ 858031 w 2539572"/>
              <a:gd name="connsiteY95" fmla="*/ 186616 h 2580358"/>
              <a:gd name="connsiteX96" fmla="*/ 662195 w 2539572"/>
              <a:gd name="connsiteY96" fmla="*/ 169581 h 2580358"/>
              <a:gd name="connsiteX97" fmla="*/ 614570 w 2539572"/>
              <a:gd name="connsiteY97" fmla="*/ 200061 h 2580358"/>
              <a:gd name="connsiteX98" fmla="*/ 568850 w 2539572"/>
              <a:gd name="connsiteY98" fmla="*/ 227683 h 2580358"/>
              <a:gd name="connsiteX99" fmla="*/ 596472 w 2539572"/>
              <a:gd name="connsiteY99" fmla="*/ 206728 h 2580358"/>
              <a:gd name="connsiteX100" fmla="*/ 662195 w 2539572"/>
              <a:gd name="connsiteY100" fmla="*/ 169581 h 2580358"/>
              <a:gd name="connsiteX101" fmla="*/ 1525269 w 2539572"/>
              <a:gd name="connsiteY101" fmla="*/ 129667 h 2580358"/>
              <a:gd name="connsiteX102" fmla="*/ 1666131 w 2539572"/>
              <a:gd name="connsiteY102" fmla="*/ 167675 h 2580358"/>
              <a:gd name="connsiteX103" fmla="*/ 1594693 w 2539572"/>
              <a:gd name="connsiteY103" fmla="*/ 148625 h 2580358"/>
              <a:gd name="connsiteX104" fmla="*/ 1558498 w 2539572"/>
              <a:gd name="connsiteY104" fmla="*/ 141005 h 2580358"/>
              <a:gd name="connsiteX105" fmla="*/ 1538908 w 2539572"/>
              <a:gd name="connsiteY105" fmla="*/ 137397 h 2580358"/>
              <a:gd name="connsiteX106" fmla="*/ 1643873 w 2539572"/>
              <a:gd name="connsiteY106" fmla="*/ 164386 h 2580358"/>
              <a:gd name="connsiteX107" fmla="*/ 1669839 w 2539572"/>
              <a:gd name="connsiteY107" fmla="*/ 173890 h 2580358"/>
              <a:gd name="connsiteX108" fmla="*/ 1703094 w 2539572"/>
              <a:gd name="connsiteY108" fmla="*/ 182888 h 2580358"/>
              <a:gd name="connsiteX109" fmla="*/ 1666130 w 2539572"/>
              <a:gd name="connsiteY109" fmla="*/ 169581 h 2580358"/>
              <a:gd name="connsiteX110" fmla="*/ 1701372 w 2539572"/>
              <a:gd name="connsiteY110" fmla="*/ 180058 h 2580358"/>
              <a:gd name="connsiteX111" fmla="*/ 1706502 w 2539572"/>
              <a:gd name="connsiteY111" fmla="*/ 181860 h 2580358"/>
              <a:gd name="connsiteX112" fmla="*/ 1691847 w 2539572"/>
              <a:gd name="connsiteY112" fmla="*/ 176248 h 2580358"/>
              <a:gd name="connsiteX113" fmla="*/ 1648032 w 2539572"/>
              <a:gd name="connsiteY113" fmla="*/ 161008 h 2580358"/>
              <a:gd name="connsiteX114" fmla="*/ 1558497 w 2539572"/>
              <a:gd name="connsiteY114" fmla="*/ 136243 h 2580358"/>
              <a:gd name="connsiteX115" fmla="*/ 1383314 w 2539572"/>
              <a:gd name="connsiteY115" fmla="*/ 109513 h 2580358"/>
              <a:gd name="connsiteX116" fmla="*/ 1514856 w 2539572"/>
              <a:gd name="connsiteY116" fmla="*/ 127606 h 2580358"/>
              <a:gd name="connsiteX117" fmla="*/ 1467057 w 2539572"/>
              <a:gd name="connsiteY117" fmla="*/ 118146 h 2580358"/>
              <a:gd name="connsiteX118" fmla="*/ 1193178 w 2539572"/>
              <a:gd name="connsiteY118" fmla="*/ 109308 h 2580358"/>
              <a:gd name="connsiteX119" fmla="*/ 1187975 w 2539572"/>
              <a:gd name="connsiteY119" fmla="*/ 109573 h 2580358"/>
              <a:gd name="connsiteX120" fmla="*/ 1160283 w 2539572"/>
              <a:gd name="connsiteY120" fmla="*/ 112682 h 2580358"/>
              <a:gd name="connsiteX121" fmla="*/ 1181308 w 2539572"/>
              <a:gd name="connsiteY121" fmla="*/ 110525 h 2580358"/>
              <a:gd name="connsiteX122" fmla="*/ 1281320 w 2539572"/>
              <a:gd name="connsiteY122" fmla="*/ 104811 h 2580358"/>
              <a:gd name="connsiteX123" fmla="*/ 1241193 w 2539572"/>
              <a:gd name="connsiteY123" fmla="*/ 106858 h 2580358"/>
              <a:gd name="connsiteX124" fmla="*/ 1347929 w 2539572"/>
              <a:gd name="connsiteY124" fmla="*/ 107530 h 2580358"/>
              <a:gd name="connsiteX125" fmla="*/ 1748045 w 2539572"/>
              <a:gd name="connsiteY125" fmla="*/ 102906 h 2580358"/>
              <a:gd name="connsiteX126" fmla="*/ 1794717 w 2539572"/>
              <a:gd name="connsiteY126" fmla="*/ 116241 h 2580358"/>
              <a:gd name="connsiteX127" fmla="*/ 1845200 w 2539572"/>
              <a:gd name="connsiteY127" fmla="*/ 135291 h 2580358"/>
              <a:gd name="connsiteX128" fmla="*/ 2080467 w 2539572"/>
              <a:gd name="connsiteY128" fmla="*/ 266736 h 2580358"/>
              <a:gd name="connsiteX129" fmla="*/ 2092850 w 2539572"/>
              <a:gd name="connsiteY129" fmla="*/ 276261 h 2580358"/>
              <a:gd name="connsiteX130" fmla="*/ 2043320 w 2539572"/>
              <a:gd name="connsiteY130" fmla="*/ 252448 h 2580358"/>
              <a:gd name="connsiteX131" fmla="*/ 2021412 w 2539572"/>
              <a:gd name="connsiteY131" fmla="*/ 238161 h 2580358"/>
              <a:gd name="connsiteX132" fmla="*/ 1990932 w 2539572"/>
              <a:gd name="connsiteY132" fmla="*/ 220063 h 2580358"/>
              <a:gd name="connsiteX133" fmla="*/ 1898540 w 2539572"/>
              <a:gd name="connsiteY133" fmla="*/ 172438 h 2580358"/>
              <a:gd name="connsiteX134" fmla="*/ 1823292 w 2539572"/>
              <a:gd name="connsiteY134" fmla="*/ 135291 h 2580358"/>
              <a:gd name="connsiteX135" fmla="*/ 1786145 w 2539572"/>
              <a:gd name="connsiteY135" fmla="*/ 118146 h 2580358"/>
              <a:gd name="connsiteX136" fmla="*/ 849838 w 2539572"/>
              <a:gd name="connsiteY136" fmla="*/ 98143 h 2580358"/>
              <a:gd name="connsiteX137" fmla="*/ 630763 w 2539572"/>
              <a:gd name="connsiteY137" fmla="*/ 204823 h 2580358"/>
              <a:gd name="connsiteX138" fmla="*/ 849838 w 2539572"/>
              <a:gd name="connsiteY138" fmla="*/ 98143 h 2580358"/>
              <a:gd name="connsiteX139" fmla="*/ 1143606 w 2539572"/>
              <a:gd name="connsiteY139" fmla="*/ 67159 h 2580358"/>
              <a:gd name="connsiteX140" fmla="*/ 1102012 w 2539572"/>
              <a:gd name="connsiteY140" fmla="*/ 71353 h 2580358"/>
              <a:gd name="connsiteX141" fmla="*/ 1042243 w 2539572"/>
              <a:gd name="connsiteY141" fmla="*/ 81950 h 2580358"/>
              <a:gd name="connsiteX142" fmla="*/ 995297 w 2539572"/>
              <a:gd name="connsiteY142" fmla="*/ 94264 h 2580358"/>
              <a:gd name="connsiteX143" fmla="*/ 1073080 w 2539572"/>
              <a:gd name="connsiteY143" fmla="*/ 77664 h 2580358"/>
              <a:gd name="connsiteX144" fmla="*/ 1204168 w 2539572"/>
              <a:gd name="connsiteY144" fmla="*/ 62900 h 2580358"/>
              <a:gd name="connsiteX145" fmla="*/ 1166571 w 2539572"/>
              <a:gd name="connsiteY145" fmla="*/ 64690 h 2580358"/>
              <a:gd name="connsiteX146" fmla="*/ 1173688 w 2539572"/>
              <a:gd name="connsiteY146" fmla="*/ 63853 h 2580358"/>
              <a:gd name="connsiteX147" fmla="*/ 1164163 w 2539572"/>
              <a:gd name="connsiteY147" fmla="*/ 64805 h 2580358"/>
              <a:gd name="connsiteX148" fmla="*/ 1166571 w 2539572"/>
              <a:gd name="connsiteY148" fmla="*/ 64690 h 2580358"/>
              <a:gd name="connsiteX149" fmla="*/ 1165588 w 2539572"/>
              <a:gd name="connsiteY149" fmla="*/ 64806 h 2580358"/>
              <a:gd name="connsiteX150" fmla="*/ 1166067 w 2539572"/>
              <a:gd name="connsiteY150" fmla="*/ 64806 h 2580358"/>
              <a:gd name="connsiteX151" fmla="*/ 965090 w 2539572"/>
              <a:gd name="connsiteY151" fmla="*/ 106716 h 2580358"/>
              <a:gd name="connsiteX152" fmla="*/ 749825 w 2539572"/>
              <a:gd name="connsiteY152" fmla="*/ 187678 h 2580358"/>
              <a:gd name="connsiteX153" fmla="*/ 867221 w 2539572"/>
              <a:gd name="connsiteY153" fmla="*/ 135529 h 2580358"/>
              <a:gd name="connsiteX154" fmla="*/ 981025 w 2539572"/>
              <a:gd name="connsiteY154" fmla="*/ 97898 h 2580358"/>
              <a:gd name="connsiteX155" fmla="*/ 963185 w 2539572"/>
              <a:gd name="connsiteY155" fmla="*/ 101953 h 2580358"/>
              <a:gd name="connsiteX156" fmla="*/ 945088 w 2539572"/>
              <a:gd name="connsiteY156" fmla="*/ 107668 h 2580358"/>
              <a:gd name="connsiteX157" fmla="*/ 904130 w 2539572"/>
              <a:gd name="connsiteY157" fmla="*/ 120050 h 2580358"/>
              <a:gd name="connsiteX158" fmla="*/ 863173 w 2539572"/>
              <a:gd name="connsiteY158" fmla="*/ 134338 h 2580358"/>
              <a:gd name="connsiteX159" fmla="*/ 843170 w 2539572"/>
              <a:gd name="connsiteY159" fmla="*/ 141958 h 2580358"/>
              <a:gd name="connsiteX160" fmla="*/ 823168 w 2539572"/>
              <a:gd name="connsiteY160" fmla="*/ 150530 h 2580358"/>
              <a:gd name="connsiteX161" fmla="*/ 669815 w 2539572"/>
              <a:gd name="connsiteY161" fmla="*/ 225778 h 2580358"/>
              <a:gd name="connsiteX162" fmla="*/ 633620 w 2539572"/>
              <a:gd name="connsiteY162" fmla="*/ 247685 h 2580358"/>
              <a:gd name="connsiteX163" fmla="*/ 598378 w 2539572"/>
              <a:gd name="connsiteY163" fmla="*/ 270545 h 2580358"/>
              <a:gd name="connsiteX164" fmla="*/ 531703 w 2539572"/>
              <a:gd name="connsiteY164" fmla="*/ 319123 h 2580358"/>
              <a:gd name="connsiteX165" fmla="*/ 415498 w 2539572"/>
              <a:gd name="connsiteY165" fmla="*/ 426755 h 2580358"/>
              <a:gd name="connsiteX166" fmla="*/ 384065 w 2539572"/>
              <a:gd name="connsiteY166" fmla="*/ 461045 h 2580358"/>
              <a:gd name="connsiteX167" fmla="*/ 354538 w 2539572"/>
              <a:gd name="connsiteY167" fmla="*/ 495335 h 2580358"/>
              <a:gd name="connsiteX168" fmla="*/ 302150 w 2539572"/>
              <a:gd name="connsiteY168" fmla="*/ 565820 h 2580358"/>
              <a:gd name="connsiteX169" fmla="*/ 254525 w 2539572"/>
              <a:gd name="connsiteY169" fmla="*/ 639163 h 2580358"/>
              <a:gd name="connsiteX170" fmla="*/ 210710 w 2539572"/>
              <a:gd name="connsiteY170" fmla="*/ 718220 h 2580358"/>
              <a:gd name="connsiteX171" fmla="*/ 225950 w 2539572"/>
              <a:gd name="connsiteY171" fmla="*/ 692503 h 2580358"/>
              <a:gd name="connsiteX172" fmla="*/ 244048 w 2539572"/>
              <a:gd name="connsiteY172" fmla="*/ 664880 h 2580358"/>
              <a:gd name="connsiteX173" fmla="*/ 262145 w 2539572"/>
              <a:gd name="connsiteY173" fmla="*/ 637258 h 2580358"/>
              <a:gd name="connsiteX174" fmla="*/ 281195 w 2539572"/>
              <a:gd name="connsiteY174" fmla="*/ 615350 h 2580358"/>
              <a:gd name="connsiteX175" fmla="*/ 330725 w 2539572"/>
              <a:gd name="connsiteY175" fmla="*/ 542960 h 2580358"/>
              <a:gd name="connsiteX176" fmla="*/ 386923 w 2539572"/>
              <a:gd name="connsiteY176" fmla="*/ 474380 h 2580358"/>
              <a:gd name="connsiteX177" fmla="*/ 448835 w 2539572"/>
              <a:gd name="connsiteY177" fmla="*/ 409610 h 2580358"/>
              <a:gd name="connsiteX178" fmla="*/ 516463 w 2539572"/>
              <a:gd name="connsiteY178" fmla="*/ 349603 h 2580358"/>
              <a:gd name="connsiteX179" fmla="*/ 551705 w 2539572"/>
              <a:gd name="connsiteY179" fmla="*/ 321028 h 2580358"/>
              <a:gd name="connsiteX180" fmla="*/ 587900 w 2539572"/>
              <a:gd name="connsiteY180" fmla="*/ 294358 h 2580358"/>
              <a:gd name="connsiteX181" fmla="*/ 625048 w 2539572"/>
              <a:gd name="connsiteY181" fmla="*/ 268640 h 2580358"/>
              <a:gd name="connsiteX182" fmla="*/ 663148 w 2539572"/>
              <a:gd name="connsiteY182" fmla="*/ 244828 h 2580358"/>
              <a:gd name="connsiteX183" fmla="*/ 682198 w 2539572"/>
              <a:gd name="connsiteY183" fmla="*/ 233398 h 2580358"/>
              <a:gd name="connsiteX184" fmla="*/ 702200 w 2539572"/>
              <a:gd name="connsiteY184" fmla="*/ 222920 h 2580358"/>
              <a:gd name="connsiteX185" fmla="*/ 741253 w 2539572"/>
              <a:gd name="connsiteY185" fmla="*/ 201965 h 2580358"/>
              <a:gd name="connsiteX186" fmla="*/ 821263 w 2539572"/>
              <a:gd name="connsiteY186" fmla="*/ 164818 h 2580358"/>
              <a:gd name="connsiteX187" fmla="*/ 1087963 w 2539572"/>
              <a:gd name="connsiteY187" fmla="*/ 90523 h 2580358"/>
              <a:gd name="connsiteX188" fmla="*/ 1351806 w 2539572"/>
              <a:gd name="connsiteY188" fmla="*/ 70520 h 2580358"/>
              <a:gd name="connsiteX189" fmla="*/ 1351806 w 2539572"/>
              <a:gd name="connsiteY189" fmla="*/ 64805 h 2580358"/>
              <a:gd name="connsiteX190" fmla="*/ 1333708 w 2539572"/>
              <a:gd name="connsiteY190" fmla="*/ 65758 h 2580358"/>
              <a:gd name="connsiteX191" fmla="*/ 1287988 w 2539572"/>
              <a:gd name="connsiteY191" fmla="*/ 63853 h 2580358"/>
              <a:gd name="connsiteX192" fmla="*/ 1245125 w 2539572"/>
              <a:gd name="connsiteY192" fmla="*/ 62900 h 2580358"/>
              <a:gd name="connsiteX193" fmla="*/ 1204168 w 2539572"/>
              <a:gd name="connsiteY193" fmla="*/ 62900 h 2580358"/>
              <a:gd name="connsiteX194" fmla="*/ 1248102 w 2539572"/>
              <a:gd name="connsiteY194" fmla="*/ 1583 h 2580358"/>
              <a:gd name="connsiteX195" fmla="*/ 1407050 w 2539572"/>
              <a:gd name="connsiteY195" fmla="*/ 2893 h 2580358"/>
              <a:gd name="connsiteX196" fmla="*/ 1727090 w 2539572"/>
              <a:gd name="connsiteY196" fmla="*/ 65758 h 2580358"/>
              <a:gd name="connsiteX197" fmla="*/ 2039511 w 2539572"/>
              <a:gd name="connsiteY197" fmla="*/ 222920 h 2580358"/>
              <a:gd name="connsiteX198" fmla="*/ 1573738 w 2539572"/>
              <a:gd name="connsiteY198" fmla="*/ 36230 h 2580358"/>
              <a:gd name="connsiteX199" fmla="*/ 1335613 w 2539572"/>
              <a:gd name="connsiteY199" fmla="*/ 4798 h 2580358"/>
              <a:gd name="connsiteX200" fmla="*/ 1123205 w 2539572"/>
              <a:gd name="connsiteY200" fmla="*/ 21943 h 2580358"/>
              <a:gd name="connsiteX201" fmla="*/ 1078438 w 2539572"/>
              <a:gd name="connsiteY201" fmla="*/ 30515 h 2580358"/>
              <a:gd name="connsiteX202" fmla="*/ 1034623 w 2539572"/>
              <a:gd name="connsiteY202" fmla="*/ 40993 h 2580358"/>
              <a:gd name="connsiteX203" fmla="*/ 1573738 w 2539572"/>
              <a:gd name="connsiteY203" fmla="*/ 37183 h 2580358"/>
              <a:gd name="connsiteX204" fmla="*/ 1851868 w 2539572"/>
              <a:gd name="connsiteY204" fmla="*/ 136243 h 2580358"/>
              <a:gd name="connsiteX205" fmla="*/ 1846153 w 2539572"/>
              <a:gd name="connsiteY205" fmla="*/ 134338 h 2580358"/>
              <a:gd name="connsiteX206" fmla="*/ 1626125 w 2539572"/>
              <a:gd name="connsiteY206" fmla="*/ 60043 h 2580358"/>
              <a:gd name="connsiteX207" fmla="*/ 1416575 w 2539572"/>
              <a:gd name="connsiteY207" fmla="*/ 20990 h 2580358"/>
              <a:gd name="connsiteX208" fmla="*/ 1223218 w 2539572"/>
              <a:gd name="connsiteY208" fmla="*/ 20990 h 2580358"/>
              <a:gd name="connsiteX209" fmla="*/ 1179403 w 2539572"/>
              <a:gd name="connsiteY209" fmla="*/ 26705 h 2580358"/>
              <a:gd name="connsiteX210" fmla="*/ 1090820 w 2539572"/>
              <a:gd name="connsiteY210" fmla="*/ 40993 h 2580358"/>
              <a:gd name="connsiteX211" fmla="*/ 1423243 w 2539572"/>
              <a:gd name="connsiteY211" fmla="*/ 26705 h 2580358"/>
              <a:gd name="connsiteX212" fmla="*/ 1626125 w 2539572"/>
              <a:gd name="connsiteY212" fmla="*/ 60043 h 2580358"/>
              <a:gd name="connsiteX213" fmla="*/ 1748998 w 2539572"/>
              <a:gd name="connsiteY213" fmla="*/ 101000 h 2580358"/>
              <a:gd name="connsiteX214" fmla="*/ 1735663 w 2539572"/>
              <a:gd name="connsiteY214" fmla="*/ 97190 h 2580358"/>
              <a:gd name="connsiteX215" fmla="*/ 1698515 w 2539572"/>
              <a:gd name="connsiteY215" fmla="*/ 89570 h 2580358"/>
              <a:gd name="connsiteX216" fmla="*/ 1656606 w 2539572"/>
              <a:gd name="connsiteY216" fmla="*/ 84808 h 2580358"/>
              <a:gd name="connsiteX217" fmla="*/ 1644223 w 2539572"/>
              <a:gd name="connsiteY217" fmla="*/ 98143 h 2580358"/>
              <a:gd name="connsiteX218" fmla="*/ 1855678 w 2539572"/>
              <a:gd name="connsiteY218" fmla="*/ 180058 h 2580358"/>
              <a:gd name="connsiteX219" fmla="*/ 2046178 w 2539572"/>
              <a:gd name="connsiteY219" fmla="*/ 293405 h 2580358"/>
              <a:gd name="connsiteX220" fmla="*/ 2120473 w 2539572"/>
              <a:gd name="connsiteY220" fmla="*/ 351508 h 2580358"/>
              <a:gd name="connsiteX221" fmla="*/ 2150953 w 2539572"/>
              <a:gd name="connsiteY221" fmla="*/ 377225 h 2580358"/>
              <a:gd name="connsiteX222" fmla="*/ 2176671 w 2539572"/>
              <a:gd name="connsiteY222" fmla="*/ 401038 h 2580358"/>
              <a:gd name="connsiteX223" fmla="*/ 2211913 w 2539572"/>
              <a:gd name="connsiteY223" fmla="*/ 435328 h 2580358"/>
              <a:gd name="connsiteX224" fmla="*/ 2221438 w 2539572"/>
              <a:gd name="connsiteY224" fmla="*/ 444853 h 2580358"/>
              <a:gd name="connsiteX225" fmla="*/ 2224296 w 2539572"/>
              <a:gd name="connsiteY225" fmla="*/ 448663 h 2580358"/>
              <a:gd name="connsiteX226" fmla="*/ 2211913 w 2539572"/>
              <a:gd name="connsiteY226" fmla="*/ 440090 h 2580358"/>
              <a:gd name="connsiteX227" fmla="*/ 2174766 w 2539572"/>
              <a:gd name="connsiteY227" fmla="*/ 406753 h 2580358"/>
              <a:gd name="connsiteX228" fmla="*/ 2148096 w 2539572"/>
              <a:gd name="connsiteY228" fmla="*/ 383893 h 2580358"/>
              <a:gd name="connsiteX229" fmla="*/ 2117616 w 2539572"/>
              <a:gd name="connsiteY229" fmla="*/ 359128 h 2580358"/>
              <a:gd name="connsiteX230" fmla="*/ 2049036 w 2539572"/>
              <a:gd name="connsiteY230" fmla="*/ 307693 h 2580358"/>
              <a:gd name="connsiteX231" fmla="*/ 1913781 w 2539572"/>
              <a:gd name="connsiteY231" fmla="*/ 223873 h 2580358"/>
              <a:gd name="connsiteX232" fmla="*/ 1888063 w 2539572"/>
              <a:gd name="connsiteY232" fmla="*/ 210538 h 2580358"/>
              <a:gd name="connsiteX233" fmla="*/ 1869013 w 2539572"/>
              <a:gd name="connsiteY233" fmla="*/ 201013 h 2580358"/>
              <a:gd name="connsiteX234" fmla="*/ 1855678 w 2539572"/>
              <a:gd name="connsiteY234" fmla="*/ 195298 h 2580358"/>
              <a:gd name="connsiteX235" fmla="*/ 1890920 w 2539572"/>
              <a:gd name="connsiteY235" fmla="*/ 215300 h 2580358"/>
              <a:gd name="connsiteX236" fmla="*/ 1925211 w 2539572"/>
              <a:gd name="connsiteY236" fmla="*/ 236255 h 2580358"/>
              <a:gd name="connsiteX237" fmla="*/ 1858536 w 2539572"/>
              <a:gd name="connsiteY237" fmla="*/ 204823 h 2580358"/>
              <a:gd name="connsiteX238" fmla="*/ 1819483 w 2539572"/>
              <a:gd name="connsiteY238" fmla="*/ 185773 h 2580358"/>
              <a:gd name="connsiteX239" fmla="*/ 1778525 w 2539572"/>
              <a:gd name="connsiteY239" fmla="*/ 167675 h 2580358"/>
              <a:gd name="connsiteX240" fmla="*/ 1739473 w 2539572"/>
              <a:gd name="connsiteY240" fmla="*/ 152435 h 2580358"/>
              <a:gd name="connsiteX241" fmla="*/ 1708040 w 2539572"/>
              <a:gd name="connsiteY241" fmla="*/ 141958 h 2580358"/>
              <a:gd name="connsiteX242" fmla="*/ 1511825 w 2539572"/>
              <a:gd name="connsiteY242" fmla="*/ 98143 h 2580358"/>
              <a:gd name="connsiteX243" fmla="*/ 1486108 w 2539572"/>
              <a:gd name="connsiteY243" fmla="*/ 94333 h 2580358"/>
              <a:gd name="connsiteX244" fmla="*/ 1459438 w 2539572"/>
              <a:gd name="connsiteY244" fmla="*/ 90523 h 2580358"/>
              <a:gd name="connsiteX245" fmla="*/ 1406098 w 2539572"/>
              <a:gd name="connsiteY245" fmla="*/ 84808 h 2580358"/>
              <a:gd name="connsiteX246" fmla="*/ 1352758 w 2539572"/>
              <a:gd name="connsiteY246" fmla="*/ 81950 h 2580358"/>
              <a:gd name="connsiteX247" fmla="*/ 1299418 w 2539572"/>
              <a:gd name="connsiteY247" fmla="*/ 82903 h 2580358"/>
              <a:gd name="connsiteX248" fmla="*/ 1282273 w 2539572"/>
              <a:gd name="connsiteY248" fmla="*/ 83855 h 2580358"/>
              <a:gd name="connsiteX249" fmla="*/ 1265128 w 2539572"/>
              <a:gd name="connsiteY249" fmla="*/ 85760 h 2580358"/>
              <a:gd name="connsiteX250" fmla="*/ 1229886 w 2539572"/>
              <a:gd name="connsiteY250" fmla="*/ 88618 h 2580358"/>
              <a:gd name="connsiteX251" fmla="*/ 1192738 w 2539572"/>
              <a:gd name="connsiteY251" fmla="*/ 93380 h 2580358"/>
              <a:gd name="connsiteX252" fmla="*/ 1155590 w 2539572"/>
              <a:gd name="connsiteY252" fmla="*/ 99095 h 2580358"/>
              <a:gd name="connsiteX253" fmla="*/ 1002238 w 2539572"/>
              <a:gd name="connsiteY253" fmla="*/ 136243 h 2580358"/>
              <a:gd name="connsiteX254" fmla="*/ 979378 w 2539572"/>
              <a:gd name="connsiteY254" fmla="*/ 144815 h 2580358"/>
              <a:gd name="connsiteX255" fmla="*/ 969853 w 2539572"/>
              <a:gd name="connsiteY255" fmla="*/ 150530 h 2580358"/>
              <a:gd name="connsiteX256" fmla="*/ 954028 w 2539572"/>
              <a:gd name="connsiteY256" fmla="*/ 155319 h 2580358"/>
              <a:gd name="connsiteX257" fmla="*/ 1035609 w 2539572"/>
              <a:gd name="connsiteY257" fmla="*/ 134343 h 2580358"/>
              <a:gd name="connsiteX258" fmla="*/ 1049467 w 2539572"/>
              <a:gd name="connsiteY258" fmla="*/ 132228 h 2580358"/>
              <a:gd name="connsiteX259" fmla="*/ 1071770 w 2539572"/>
              <a:gd name="connsiteY259" fmla="*/ 126718 h 2580358"/>
              <a:gd name="connsiteX260" fmla="*/ 1141506 w 2539572"/>
              <a:gd name="connsiteY260" fmla="*/ 114789 h 2580358"/>
              <a:gd name="connsiteX261" fmla="*/ 1094630 w 2539572"/>
              <a:gd name="connsiteY261" fmla="*/ 120051 h 2580358"/>
              <a:gd name="connsiteX262" fmla="*/ 1001285 w 2539572"/>
              <a:gd name="connsiteY262" fmla="*/ 138148 h 2580358"/>
              <a:gd name="connsiteX263" fmla="*/ 1530875 w 2539572"/>
              <a:gd name="connsiteY263" fmla="*/ 106716 h 2580358"/>
              <a:gd name="connsiteX264" fmla="*/ 1810910 w 2539572"/>
              <a:gd name="connsiteY264" fmla="*/ 191488 h 2580358"/>
              <a:gd name="connsiteX265" fmla="*/ 2044272 w 2539572"/>
              <a:gd name="connsiteY265" fmla="*/ 321981 h 2580358"/>
              <a:gd name="connsiteX266" fmla="*/ 2050940 w 2539572"/>
              <a:gd name="connsiteY266" fmla="*/ 326743 h 2580358"/>
              <a:gd name="connsiteX267" fmla="*/ 2385267 w 2539572"/>
              <a:gd name="connsiteY267" fmla="*/ 709648 h 2580358"/>
              <a:gd name="connsiteX268" fmla="*/ 2539572 w 2539572"/>
              <a:gd name="connsiteY268" fmla="*/ 1194471 h 2580358"/>
              <a:gd name="connsiteX269" fmla="*/ 2523380 w 2539572"/>
              <a:gd name="connsiteY269" fmla="*/ 1197328 h 2580358"/>
              <a:gd name="connsiteX270" fmla="*/ 2382410 w 2539572"/>
              <a:gd name="connsiteY270" fmla="*/ 745843 h 2580358"/>
              <a:gd name="connsiteX271" fmla="*/ 2092850 w 2539572"/>
              <a:gd name="connsiteY271" fmla="*/ 394371 h 2580358"/>
              <a:gd name="connsiteX272" fmla="*/ 2020460 w 2539572"/>
              <a:gd name="connsiteY272" fmla="*/ 341031 h 2580358"/>
              <a:gd name="connsiteX273" fmla="*/ 1977026 w 2539572"/>
              <a:gd name="connsiteY273" fmla="*/ 313885 h 2580358"/>
              <a:gd name="connsiteX274" fmla="*/ 2054751 w 2539572"/>
              <a:gd name="connsiteY274" fmla="*/ 366986 h 2580358"/>
              <a:gd name="connsiteX275" fmla="*/ 2156668 w 2539572"/>
              <a:gd name="connsiteY275" fmla="*/ 455330 h 2580358"/>
              <a:gd name="connsiteX276" fmla="*/ 2329071 w 2539572"/>
              <a:gd name="connsiteY276" fmla="*/ 665833 h 2580358"/>
              <a:gd name="connsiteX277" fmla="*/ 2511950 w 2539572"/>
              <a:gd name="connsiteY277" fmla="*/ 1176373 h 2580358"/>
              <a:gd name="connsiteX278" fmla="*/ 2502425 w 2539572"/>
              <a:gd name="connsiteY278" fmla="*/ 1153513 h 2580358"/>
              <a:gd name="connsiteX279" fmla="*/ 2438608 w 2539572"/>
              <a:gd name="connsiteY279" fmla="*/ 904910 h 2580358"/>
              <a:gd name="connsiteX280" fmla="*/ 2330975 w 2539572"/>
              <a:gd name="connsiteY280" fmla="*/ 700123 h 2580358"/>
              <a:gd name="connsiteX281" fmla="*/ 2365266 w 2539572"/>
              <a:gd name="connsiteY281" fmla="*/ 761083 h 2580358"/>
              <a:gd name="connsiteX282" fmla="*/ 2394793 w 2539572"/>
              <a:gd name="connsiteY282" fmla="*/ 818233 h 2580358"/>
              <a:gd name="connsiteX283" fmla="*/ 2408128 w 2539572"/>
              <a:gd name="connsiteY283" fmla="*/ 846808 h 2580358"/>
              <a:gd name="connsiteX284" fmla="*/ 2420511 w 2539572"/>
              <a:gd name="connsiteY284" fmla="*/ 876335 h 2580358"/>
              <a:gd name="connsiteX285" fmla="*/ 2432893 w 2539572"/>
              <a:gd name="connsiteY285" fmla="*/ 906815 h 2580358"/>
              <a:gd name="connsiteX286" fmla="*/ 2444323 w 2539572"/>
              <a:gd name="connsiteY286" fmla="*/ 940153 h 2580358"/>
              <a:gd name="connsiteX287" fmla="*/ 2438608 w 2539572"/>
              <a:gd name="connsiteY287" fmla="*/ 934438 h 2580358"/>
              <a:gd name="connsiteX288" fmla="*/ 2492900 w 2539572"/>
              <a:gd name="connsiteY288" fmla="*/ 1130653 h 2580358"/>
              <a:gd name="connsiteX289" fmla="*/ 2477116 w 2539572"/>
              <a:gd name="connsiteY289" fmla="*/ 1092007 h 2580358"/>
              <a:gd name="connsiteX290" fmla="*/ 2494226 w 2539572"/>
              <a:gd name="connsiteY290" fmla="*/ 1204117 h 2580358"/>
              <a:gd name="connsiteX291" fmla="*/ 2500520 w 2539572"/>
              <a:gd name="connsiteY291" fmla="*/ 1328773 h 2580358"/>
              <a:gd name="connsiteX292" fmla="*/ 2404709 w 2539572"/>
              <a:gd name="connsiteY292" fmla="*/ 1803341 h 2580358"/>
              <a:gd name="connsiteX293" fmla="*/ 2390217 w 2539572"/>
              <a:gd name="connsiteY293" fmla="*/ 1833425 h 2580358"/>
              <a:gd name="connsiteX294" fmla="*/ 2385149 w 2539572"/>
              <a:gd name="connsiteY294" fmla="*/ 1849791 h 2580358"/>
              <a:gd name="connsiteX295" fmla="*/ 2387173 w 2539572"/>
              <a:gd name="connsiteY295" fmla="*/ 1858363 h 2580358"/>
              <a:gd name="connsiteX296" fmla="*/ 2410986 w 2539572"/>
              <a:gd name="connsiteY296" fmla="*/ 1808833 h 2580358"/>
              <a:gd name="connsiteX297" fmla="*/ 2425273 w 2539572"/>
              <a:gd name="connsiteY297" fmla="*/ 1768828 h 2580358"/>
              <a:gd name="connsiteX298" fmla="*/ 2432893 w 2539572"/>
              <a:gd name="connsiteY298" fmla="*/ 1745968 h 2580358"/>
              <a:gd name="connsiteX299" fmla="*/ 2439561 w 2539572"/>
              <a:gd name="connsiteY299" fmla="*/ 1722155 h 2580358"/>
              <a:gd name="connsiteX300" fmla="*/ 2445275 w 2539572"/>
              <a:gd name="connsiteY300" fmla="*/ 1709773 h 2580358"/>
              <a:gd name="connsiteX301" fmla="*/ 2439561 w 2539572"/>
              <a:gd name="connsiteY301" fmla="*/ 1749778 h 2580358"/>
              <a:gd name="connsiteX302" fmla="*/ 2441466 w 2539572"/>
              <a:gd name="connsiteY302" fmla="*/ 1765018 h 2580358"/>
              <a:gd name="connsiteX303" fmla="*/ 2350025 w 2539572"/>
              <a:gd name="connsiteY303" fmla="*/ 1959328 h 2580358"/>
              <a:gd name="connsiteX304" fmla="*/ 2228106 w 2539572"/>
              <a:gd name="connsiteY304" fmla="*/ 2131730 h 2580358"/>
              <a:gd name="connsiteX305" fmla="*/ 2194768 w 2539572"/>
              <a:gd name="connsiteY305" fmla="*/ 2169830 h 2580358"/>
              <a:gd name="connsiteX306" fmla="*/ 2159525 w 2539572"/>
              <a:gd name="connsiteY306" fmla="*/ 2206978 h 2580358"/>
              <a:gd name="connsiteX307" fmla="*/ 2123331 w 2539572"/>
              <a:gd name="connsiteY307" fmla="*/ 2242220 h 2580358"/>
              <a:gd name="connsiteX308" fmla="*/ 2086183 w 2539572"/>
              <a:gd name="connsiteY308" fmla="*/ 2275558 h 2580358"/>
              <a:gd name="connsiteX309" fmla="*/ 1924258 w 2539572"/>
              <a:gd name="connsiteY309" fmla="*/ 2395573 h 2580358"/>
              <a:gd name="connsiteX310" fmla="*/ 1737568 w 2539572"/>
              <a:gd name="connsiteY310" fmla="*/ 2491775 h 2580358"/>
              <a:gd name="connsiteX311" fmla="*/ 1702325 w 2539572"/>
              <a:gd name="connsiteY311" fmla="*/ 2506063 h 2580358"/>
              <a:gd name="connsiteX312" fmla="*/ 1504206 w 2539572"/>
              <a:gd name="connsiteY312" fmla="*/ 2561308 h 2580358"/>
              <a:gd name="connsiteX313" fmla="*/ 1403240 w 2539572"/>
              <a:gd name="connsiteY313" fmla="*/ 2575595 h 2580358"/>
              <a:gd name="connsiteX314" fmla="*/ 1352758 w 2539572"/>
              <a:gd name="connsiteY314" fmla="*/ 2579405 h 2580358"/>
              <a:gd name="connsiteX315" fmla="*/ 1301323 w 2539572"/>
              <a:gd name="connsiteY315" fmla="*/ 2580358 h 2580358"/>
              <a:gd name="connsiteX316" fmla="*/ 1327993 w 2539572"/>
              <a:gd name="connsiteY316" fmla="*/ 2575595 h 2580358"/>
              <a:gd name="connsiteX317" fmla="*/ 999380 w 2539572"/>
              <a:gd name="connsiteY317" fmla="*/ 2546068 h 2580358"/>
              <a:gd name="connsiteX318" fmla="*/ 618380 w 2539572"/>
              <a:gd name="connsiteY318" fmla="*/ 2401288 h 2580358"/>
              <a:gd name="connsiteX319" fmla="*/ 295483 w 2539572"/>
              <a:gd name="connsiteY319" fmla="*/ 2126968 h 2580358"/>
              <a:gd name="connsiteX320" fmla="*/ 115862 w 2539572"/>
              <a:gd name="connsiteY320" fmla="*/ 1837914 h 2580358"/>
              <a:gd name="connsiteX321" fmla="*/ 92056 w 2539572"/>
              <a:gd name="connsiteY321" fmla="*/ 1778680 h 2580358"/>
              <a:gd name="connsiteX322" fmla="*/ 88790 w 2539572"/>
              <a:gd name="connsiteY322" fmla="*/ 1766923 h 2580358"/>
              <a:gd name="connsiteX323" fmla="*/ 82123 w 2539572"/>
              <a:gd name="connsiteY323" fmla="*/ 1745968 h 2580358"/>
              <a:gd name="connsiteX324" fmla="*/ 67835 w 2539572"/>
              <a:gd name="connsiteY324" fmla="*/ 1705010 h 2580358"/>
              <a:gd name="connsiteX325" fmla="*/ 55453 w 2539572"/>
              <a:gd name="connsiteY325" fmla="*/ 1664053 h 2580358"/>
              <a:gd name="connsiteX326" fmla="*/ 47799 w 2539572"/>
              <a:gd name="connsiteY326" fmla="*/ 1634133 h 2580358"/>
              <a:gd name="connsiteX327" fmla="*/ 31565 w 2539572"/>
              <a:gd name="connsiteY327" fmla="*/ 1557721 h 2580358"/>
              <a:gd name="connsiteX328" fmla="*/ 22115 w 2539572"/>
              <a:gd name="connsiteY328" fmla="*/ 1498318 h 2580358"/>
              <a:gd name="connsiteX329" fmla="*/ 17353 w 2539572"/>
              <a:gd name="connsiteY329" fmla="*/ 1456408 h 2580358"/>
              <a:gd name="connsiteX330" fmla="*/ 14495 w 2539572"/>
              <a:gd name="connsiteY330" fmla="*/ 1414498 h 2580358"/>
              <a:gd name="connsiteX331" fmla="*/ 12590 w 2539572"/>
              <a:gd name="connsiteY331" fmla="*/ 1393543 h 2580358"/>
              <a:gd name="connsiteX332" fmla="*/ 11638 w 2539572"/>
              <a:gd name="connsiteY332" fmla="*/ 1372588 h 2580358"/>
              <a:gd name="connsiteX333" fmla="*/ 9733 w 2539572"/>
              <a:gd name="connsiteY333" fmla="*/ 1331630 h 2580358"/>
              <a:gd name="connsiteX334" fmla="*/ 14733 w 2539572"/>
              <a:gd name="connsiteY334" fmla="*/ 1175539 h 2580358"/>
              <a:gd name="connsiteX335" fmla="*/ 28991 w 2539572"/>
              <a:gd name="connsiteY335" fmla="*/ 1041443 h 2580358"/>
              <a:gd name="connsiteX336" fmla="*/ 28782 w 2539572"/>
              <a:gd name="connsiteY336" fmla="*/ 1042071 h 2580358"/>
              <a:gd name="connsiteX337" fmla="*/ 3065 w 2539572"/>
              <a:gd name="connsiteY337" fmla="*/ 1282101 h 2580358"/>
              <a:gd name="connsiteX338" fmla="*/ 107840 w 2539572"/>
              <a:gd name="connsiteY338" fmla="*/ 787753 h 2580358"/>
              <a:gd name="connsiteX339" fmla="*/ 162132 w 2539572"/>
              <a:gd name="connsiteY339" fmla="*/ 668691 h 2580358"/>
              <a:gd name="connsiteX340" fmla="*/ 331677 w 2539572"/>
              <a:gd name="connsiteY340" fmla="*/ 426756 h 2580358"/>
              <a:gd name="connsiteX341" fmla="*/ 357395 w 2539572"/>
              <a:gd name="connsiteY341" fmla="*/ 399133 h 2580358"/>
              <a:gd name="connsiteX342" fmla="*/ 385017 w 2539572"/>
              <a:gd name="connsiteY342" fmla="*/ 372463 h 2580358"/>
              <a:gd name="connsiteX343" fmla="*/ 399305 w 2539572"/>
              <a:gd name="connsiteY343" fmla="*/ 359128 h 2580358"/>
              <a:gd name="connsiteX344" fmla="*/ 413592 w 2539572"/>
              <a:gd name="connsiteY344" fmla="*/ 346746 h 2580358"/>
              <a:gd name="connsiteX345" fmla="*/ 443120 w 2539572"/>
              <a:gd name="connsiteY345" fmla="*/ 321028 h 2580358"/>
              <a:gd name="connsiteX346" fmla="*/ 473600 w 2539572"/>
              <a:gd name="connsiteY346" fmla="*/ 296263 h 2580358"/>
              <a:gd name="connsiteX347" fmla="*/ 505032 w 2539572"/>
              <a:gd name="connsiteY347" fmla="*/ 272451 h 2580358"/>
              <a:gd name="connsiteX348" fmla="*/ 569802 w 2539572"/>
              <a:gd name="connsiteY348" fmla="*/ 228636 h 2580358"/>
              <a:gd name="connsiteX349" fmla="*/ 554387 w 2539572"/>
              <a:gd name="connsiteY349" fmla="*/ 240806 h 2580358"/>
              <a:gd name="connsiteX350" fmla="*/ 660529 w 2539572"/>
              <a:gd name="connsiteY350" fmla="*/ 171604 h 2580358"/>
              <a:gd name="connsiteX351" fmla="*/ 797450 w 2539572"/>
              <a:gd name="connsiteY351" fmla="*/ 103858 h 2580358"/>
              <a:gd name="connsiteX352" fmla="*/ 1092725 w 2539572"/>
              <a:gd name="connsiteY352" fmla="*/ 18133 h 2580358"/>
              <a:gd name="connsiteX353" fmla="*/ 1248102 w 2539572"/>
              <a:gd name="connsiteY353" fmla="*/ 1583 h 2580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</a:cxnLst>
            <a:rect l="l" t="t" r="r" b="b"/>
            <a:pathLst>
              <a:path w="2539572" h="2580358">
                <a:moveTo>
                  <a:pt x="83529" y="1757461"/>
                </a:moveTo>
                <a:lnTo>
                  <a:pt x="92056" y="1778680"/>
                </a:lnTo>
                <a:lnTo>
                  <a:pt x="93553" y="1784068"/>
                </a:lnTo>
                <a:cubicBezTo>
                  <a:pt x="99268" y="1797403"/>
                  <a:pt x="104030" y="1811690"/>
                  <a:pt x="109745" y="1825025"/>
                </a:cubicBezTo>
                <a:cubicBezTo>
                  <a:pt x="104030" y="1811690"/>
                  <a:pt x="99268" y="1798355"/>
                  <a:pt x="93553" y="1785020"/>
                </a:cubicBezTo>
                <a:cubicBezTo>
                  <a:pt x="91648" y="1778353"/>
                  <a:pt x="88790" y="1771685"/>
                  <a:pt x="85933" y="1765018"/>
                </a:cubicBezTo>
                <a:close/>
                <a:moveTo>
                  <a:pt x="208" y="1280195"/>
                </a:moveTo>
                <a:cubicBezTo>
                  <a:pt x="208" y="1344489"/>
                  <a:pt x="4494" y="1408307"/>
                  <a:pt x="13305" y="1471767"/>
                </a:cubicBezTo>
                <a:lnTo>
                  <a:pt x="31565" y="1557721"/>
                </a:lnTo>
                <a:lnTo>
                  <a:pt x="35450" y="1582138"/>
                </a:lnTo>
                <a:cubicBezTo>
                  <a:pt x="38308" y="1595473"/>
                  <a:pt x="42118" y="1609760"/>
                  <a:pt x="44975" y="1623095"/>
                </a:cubicBezTo>
                <a:lnTo>
                  <a:pt x="47799" y="1634133"/>
                </a:lnTo>
                <a:lnTo>
                  <a:pt x="53548" y="1661195"/>
                </a:lnTo>
                <a:cubicBezTo>
                  <a:pt x="57358" y="1675483"/>
                  <a:pt x="61168" y="1689770"/>
                  <a:pt x="64978" y="1703105"/>
                </a:cubicBezTo>
                <a:cubicBezTo>
                  <a:pt x="69740" y="1717393"/>
                  <a:pt x="74503" y="1730728"/>
                  <a:pt x="79265" y="1744063"/>
                </a:cubicBezTo>
                <a:lnTo>
                  <a:pt x="83529" y="1757461"/>
                </a:lnTo>
                <a:lnTo>
                  <a:pt x="73550" y="1732633"/>
                </a:lnTo>
                <a:cubicBezTo>
                  <a:pt x="24020" y="1589758"/>
                  <a:pt x="-2650" y="1437358"/>
                  <a:pt x="208" y="1280195"/>
                </a:cubicBezTo>
                <a:close/>
                <a:moveTo>
                  <a:pt x="18782" y="1278529"/>
                </a:moveTo>
                <a:cubicBezTo>
                  <a:pt x="16877" y="1277814"/>
                  <a:pt x="14495" y="1281148"/>
                  <a:pt x="11638" y="1288768"/>
                </a:cubicBezTo>
                <a:cubicBezTo>
                  <a:pt x="12590" y="1384970"/>
                  <a:pt x="23068" y="1486888"/>
                  <a:pt x="44975" y="1584043"/>
                </a:cubicBezTo>
                <a:cubicBezTo>
                  <a:pt x="66883" y="1681198"/>
                  <a:pt x="99268" y="1774543"/>
                  <a:pt x="136415" y="1857410"/>
                </a:cubicBezTo>
                <a:cubicBezTo>
                  <a:pt x="151655" y="1890748"/>
                  <a:pt x="176420" y="1937420"/>
                  <a:pt x="207853" y="1986950"/>
                </a:cubicBezTo>
                <a:cubicBezTo>
                  <a:pt x="239285" y="2036480"/>
                  <a:pt x="278338" y="2086010"/>
                  <a:pt x="316438" y="2127920"/>
                </a:cubicBezTo>
                <a:cubicBezTo>
                  <a:pt x="355490" y="2168878"/>
                  <a:pt x="391685" y="2202215"/>
                  <a:pt x="416450" y="2220313"/>
                </a:cubicBezTo>
                <a:cubicBezTo>
                  <a:pt x="441215" y="2238410"/>
                  <a:pt x="453598" y="2243173"/>
                  <a:pt x="445025" y="2226980"/>
                </a:cubicBezTo>
                <a:cubicBezTo>
                  <a:pt x="405973" y="2205073"/>
                  <a:pt x="332630" y="2140303"/>
                  <a:pt x="263098" y="2046005"/>
                </a:cubicBezTo>
                <a:cubicBezTo>
                  <a:pt x="227855" y="1998380"/>
                  <a:pt x="193565" y="1944088"/>
                  <a:pt x="164038" y="1885985"/>
                </a:cubicBezTo>
                <a:cubicBezTo>
                  <a:pt x="134510" y="1826930"/>
                  <a:pt x="108793" y="1765018"/>
                  <a:pt x="89743" y="1703105"/>
                </a:cubicBezTo>
                <a:cubicBezTo>
                  <a:pt x="70693" y="1641193"/>
                  <a:pt x="56405" y="1580233"/>
                  <a:pt x="46880" y="1524988"/>
                </a:cubicBezTo>
                <a:cubicBezTo>
                  <a:pt x="44975" y="1510700"/>
                  <a:pt x="43070" y="1497365"/>
                  <a:pt x="41165" y="1484030"/>
                </a:cubicBezTo>
                <a:cubicBezTo>
                  <a:pt x="39260" y="1470695"/>
                  <a:pt x="37355" y="1458313"/>
                  <a:pt x="36403" y="1445930"/>
                </a:cubicBezTo>
                <a:cubicBezTo>
                  <a:pt x="35450" y="1433548"/>
                  <a:pt x="34498" y="1422118"/>
                  <a:pt x="32593" y="1410688"/>
                </a:cubicBezTo>
                <a:cubicBezTo>
                  <a:pt x="31640" y="1404973"/>
                  <a:pt x="31640" y="1399258"/>
                  <a:pt x="30688" y="1394495"/>
                </a:cubicBezTo>
                <a:cubicBezTo>
                  <a:pt x="30688" y="1388780"/>
                  <a:pt x="29735" y="1384018"/>
                  <a:pt x="29735" y="1379255"/>
                </a:cubicBezTo>
                <a:cubicBezTo>
                  <a:pt x="28783" y="1359253"/>
                  <a:pt x="26878" y="1342108"/>
                  <a:pt x="25925" y="1326868"/>
                </a:cubicBezTo>
                <a:cubicBezTo>
                  <a:pt x="24973" y="1312580"/>
                  <a:pt x="24020" y="1301150"/>
                  <a:pt x="23068" y="1292578"/>
                </a:cubicBezTo>
                <a:cubicBezTo>
                  <a:pt x="22115" y="1284006"/>
                  <a:pt x="20687" y="1279243"/>
                  <a:pt x="18782" y="1278529"/>
                </a:cubicBezTo>
                <a:close/>
                <a:moveTo>
                  <a:pt x="200352" y="622568"/>
                </a:moveTo>
                <a:lnTo>
                  <a:pt x="197535" y="622949"/>
                </a:lnTo>
                <a:lnTo>
                  <a:pt x="153917" y="696269"/>
                </a:lnTo>
                <a:cubicBezTo>
                  <a:pt x="116531" y="766307"/>
                  <a:pt x="85337" y="840453"/>
                  <a:pt x="61286" y="917874"/>
                </a:cubicBezTo>
                <a:lnTo>
                  <a:pt x="34698" y="1020824"/>
                </a:lnTo>
                <a:lnTo>
                  <a:pt x="36283" y="1016472"/>
                </a:lnTo>
                <a:cubicBezTo>
                  <a:pt x="38069" y="1012067"/>
                  <a:pt x="39736" y="1007781"/>
                  <a:pt x="42118" y="999208"/>
                </a:cubicBezTo>
                <a:cubicBezTo>
                  <a:pt x="58310" y="936343"/>
                  <a:pt x="81170" y="875383"/>
                  <a:pt x="104983" y="818233"/>
                </a:cubicBezTo>
                <a:cubicBezTo>
                  <a:pt x="128795" y="761083"/>
                  <a:pt x="156418" y="707743"/>
                  <a:pt x="182135" y="657260"/>
                </a:cubicBezTo>
                <a:cubicBezTo>
                  <a:pt x="180706" y="656546"/>
                  <a:pt x="197494" y="630114"/>
                  <a:pt x="200352" y="622568"/>
                </a:cubicBezTo>
                <a:close/>
                <a:moveTo>
                  <a:pt x="243577" y="554053"/>
                </a:moveTo>
                <a:lnTo>
                  <a:pt x="214520" y="594396"/>
                </a:lnTo>
                <a:lnTo>
                  <a:pt x="199898" y="618976"/>
                </a:lnTo>
                <a:lnTo>
                  <a:pt x="208805" y="604873"/>
                </a:lnTo>
                <a:cubicBezTo>
                  <a:pt x="212615" y="599158"/>
                  <a:pt x="217378" y="593443"/>
                  <a:pt x="221188" y="586775"/>
                </a:cubicBezTo>
                <a:close/>
                <a:moveTo>
                  <a:pt x="2007705" y="351233"/>
                </a:moveTo>
                <a:lnTo>
                  <a:pt x="2008155" y="351570"/>
                </a:lnTo>
                <a:lnTo>
                  <a:pt x="2015698" y="356270"/>
                </a:lnTo>
                <a:close/>
                <a:moveTo>
                  <a:pt x="504641" y="345323"/>
                </a:moveTo>
                <a:lnTo>
                  <a:pt x="504080" y="345793"/>
                </a:lnTo>
                <a:cubicBezTo>
                  <a:pt x="485030" y="361985"/>
                  <a:pt x="469790" y="378178"/>
                  <a:pt x="457407" y="391513"/>
                </a:cubicBezTo>
                <a:cubicBezTo>
                  <a:pt x="444072" y="402943"/>
                  <a:pt x="429785" y="414373"/>
                  <a:pt x="416450" y="426755"/>
                </a:cubicBezTo>
                <a:cubicBezTo>
                  <a:pt x="437167" y="404610"/>
                  <a:pt x="460146" y="382524"/>
                  <a:pt x="485015" y="360869"/>
                </a:cubicBezTo>
                <a:close/>
                <a:moveTo>
                  <a:pt x="550941" y="308646"/>
                </a:moveTo>
                <a:lnTo>
                  <a:pt x="504641" y="345323"/>
                </a:lnTo>
                <a:lnTo>
                  <a:pt x="533607" y="321028"/>
                </a:lnTo>
                <a:close/>
                <a:moveTo>
                  <a:pt x="484512" y="297418"/>
                </a:moveTo>
                <a:lnTo>
                  <a:pt x="443968" y="329988"/>
                </a:lnTo>
                <a:cubicBezTo>
                  <a:pt x="385657" y="381245"/>
                  <a:pt x="331692" y="437859"/>
                  <a:pt x="283145" y="499116"/>
                </a:cubicBezTo>
                <a:lnTo>
                  <a:pt x="247248" y="548956"/>
                </a:lnTo>
                <a:lnTo>
                  <a:pt x="302150" y="480095"/>
                </a:lnTo>
                <a:cubicBezTo>
                  <a:pt x="321200" y="456283"/>
                  <a:pt x="342155" y="434375"/>
                  <a:pt x="362158" y="412468"/>
                </a:cubicBezTo>
                <a:cubicBezTo>
                  <a:pt x="372635" y="401990"/>
                  <a:pt x="383113" y="391513"/>
                  <a:pt x="393590" y="381035"/>
                </a:cubicBezTo>
                <a:cubicBezTo>
                  <a:pt x="398353" y="376273"/>
                  <a:pt x="404068" y="370558"/>
                  <a:pt x="408830" y="365795"/>
                </a:cubicBezTo>
                <a:cubicBezTo>
                  <a:pt x="414545" y="361033"/>
                  <a:pt x="419308" y="356270"/>
                  <a:pt x="424070" y="351508"/>
                </a:cubicBezTo>
                <a:cubicBezTo>
                  <a:pt x="432643" y="342935"/>
                  <a:pt x="442168" y="335315"/>
                  <a:pt x="450740" y="326743"/>
                </a:cubicBezTo>
                <a:lnTo>
                  <a:pt x="478363" y="302930"/>
                </a:lnTo>
                <a:close/>
                <a:moveTo>
                  <a:pt x="2013752" y="242312"/>
                </a:moveTo>
                <a:cubicBezTo>
                  <a:pt x="2013717" y="241695"/>
                  <a:pt x="2015185" y="241807"/>
                  <a:pt x="2018645" y="242923"/>
                </a:cubicBezTo>
                <a:cubicBezTo>
                  <a:pt x="2023259" y="244411"/>
                  <a:pt x="2031414" y="247685"/>
                  <a:pt x="2044273" y="253400"/>
                </a:cubicBezTo>
                <a:cubicBezTo>
                  <a:pt x="2091898" y="285785"/>
                  <a:pt x="2065228" y="274355"/>
                  <a:pt x="2041415" y="260068"/>
                </a:cubicBezTo>
                <a:cubicBezTo>
                  <a:pt x="2027485" y="252567"/>
                  <a:pt x="2013856" y="244162"/>
                  <a:pt x="2013752" y="242312"/>
                </a:cubicBezTo>
                <a:close/>
                <a:moveTo>
                  <a:pt x="1728809" y="191917"/>
                </a:moveTo>
                <a:lnTo>
                  <a:pt x="1760428" y="204823"/>
                </a:lnTo>
                <a:lnTo>
                  <a:pt x="1809006" y="226730"/>
                </a:lnTo>
                <a:lnTo>
                  <a:pt x="1855678" y="250543"/>
                </a:lnTo>
                <a:cubicBezTo>
                  <a:pt x="1841390" y="242923"/>
                  <a:pt x="1827103" y="235303"/>
                  <a:pt x="1812815" y="226730"/>
                </a:cubicBezTo>
                <a:lnTo>
                  <a:pt x="1796238" y="218802"/>
                </a:lnTo>
                <a:lnTo>
                  <a:pt x="1759055" y="202956"/>
                </a:lnTo>
                <a:lnTo>
                  <a:pt x="1741377" y="196251"/>
                </a:lnTo>
                <a:close/>
                <a:moveTo>
                  <a:pt x="749825" y="187678"/>
                </a:moveTo>
                <a:cubicBezTo>
                  <a:pt x="686960" y="219110"/>
                  <a:pt x="625047" y="256258"/>
                  <a:pt x="566945" y="297215"/>
                </a:cubicBezTo>
                <a:lnTo>
                  <a:pt x="550941" y="308646"/>
                </a:lnTo>
                <a:lnTo>
                  <a:pt x="564921" y="297573"/>
                </a:lnTo>
                <a:cubicBezTo>
                  <a:pt x="621476" y="256734"/>
                  <a:pt x="684103" y="219111"/>
                  <a:pt x="749825" y="187678"/>
                </a:cubicBezTo>
                <a:close/>
                <a:moveTo>
                  <a:pt x="880093" y="178541"/>
                </a:moveTo>
                <a:lnTo>
                  <a:pt x="862220" y="184820"/>
                </a:lnTo>
                <a:lnTo>
                  <a:pt x="858031" y="186616"/>
                </a:lnTo>
                <a:close/>
                <a:moveTo>
                  <a:pt x="662195" y="169581"/>
                </a:moveTo>
                <a:cubicBezTo>
                  <a:pt x="646002" y="179106"/>
                  <a:pt x="630762" y="190536"/>
                  <a:pt x="614570" y="200061"/>
                </a:cubicBezTo>
                <a:cubicBezTo>
                  <a:pt x="598377" y="208633"/>
                  <a:pt x="584090" y="218158"/>
                  <a:pt x="568850" y="227683"/>
                </a:cubicBezTo>
                <a:cubicBezTo>
                  <a:pt x="578375" y="221016"/>
                  <a:pt x="586947" y="214348"/>
                  <a:pt x="596472" y="206728"/>
                </a:cubicBezTo>
                <a:cubicBezTo>
                  <a:pt x="612665" y="197203"/>
                  <a:pt x="645050" y="178153"/>
                  <a:pt x="662195" y="169581"/>
                </a:cubicBezTo>
                <a:close/>
                <a:moveTo>
                  <a:pt x="1525269" y="129667"/>
                </a:moveTo>
                <a:lnTo>
                  <a:pt x="1666131" y="167675"/>
                </a:lnTo>
                <a:cubicBezTo>
                  <a:pt x="1642318" y="160055"/>
                  <a:pt x="1618506" y="154340"/>
                  <a:pt x="1594693" y="148625"/>
                </a:cubicBezTo>
                <a:cubicBezTo>
                  <a:pt x="1583263" y="145768"/>
                  <a:pt x="1570881" y="143863"/>
                  <a:pt x="1558498" y="141005"/>
                </a:cubicBezTo>
                <a:lnTo>
                  <a:pt x="1538908" y="137397"/>
                </a:lnTo>
                <a:lnTo>
                  <a:pt x="1643873" y="164386"/>
                </a:lnTo>
                <a:lnTo>
                  <a:pt x="1669839" y="173890"/>
                </a:lnTo>
                <a:lnTo>
                  <a:pt x="1703094" y="182888"/>
                </a:lnTo>
                <a:lnTo>
                  <a:pt x="1666130" y="169581"/>
                </a:lnTo>
                <a:cubicBezTo>
                  <a:pt x="1677560" y="173391"/>
                  <a:pt x="1689942" y="177201"/>
                  <a:pt x="1701372" y="180058"/>
                </a:cubicBezTo>
                <a:lnTo>
                  <a:pt x="1706502" y="181860"/>
                </a:lnTo>
                <a:lnTo>
                  <a:pt x="1691847" y="176248"/>
                </a:lnTo>
                <a:cubicBezTo>
                  <a:pt x="1677560" y="171486"/>
                  <a:pt x="1662320" y="165771"/>
                  <a:pt x="1648032" y="161008"/>
                </a:cubicBezTo>
                <a:cubicBezTo>
                  <a:pt x="1618505" y="152436"/>
                  <a:pt x="1588977" y="142911"/>
                  <a:pt x="1558497" y="136243"/>
                </a:cubicBezTo>
                <a:close/>
                <a:moveTo>
                  <a:pt x="1383314" y="109513"/>
                </a:moveTo>
                <a:lnTo>
                  <a:pt x="1514856" y="127606"/>
                </a:lnTo>
                <a:lnTo>
                  <a:pt x="1467057" y="118146"/>
                </a:lnTo>
                <a:close/>
                <a:moveTo>
                  <a:pt x="1193178" y="109308"/>
                </a:moveTo>
                <a:lnTo>
                  <a:pt x="1187975" y="109573"/>
                </a:lnTo>
                <a:lnTo>
                  <a:pt x="1160283" y="112682"/>
                </a:lnTo>
                <a:lnTo>
                  <a:pt x="1181308" y="110525"/>
                </a:lnTo>
                <a:close/>
                <a:moveTo>
                  <a:pt x="1281320" y="104811"/>
                </a:moveTo>
                <a:lnTo>
                  <a:pt x="1241193" y="106858"/>
                </a:lnTo>
                <a:lnTo>
                  <a:pt x="1347929" y="107530"/>
                </a:lnTo>
                <a:close/>
                <a:moveTo>
                  <a:pt x="1748045" y="102906"/>
                </a:moveTo>
                <a:cubicBezTo>
                  <a:pt x="1762332" y="106716"/>
                  <a:pt x="1778525" y="110526"/>
                  <a:pt x="1794717" y="116241"/>
                </a:cubicBezTo>
                <a:cubicBezTo>
                  <a:pt x="1810910" y="122908"/>
                  <a:pt x="1828055" y="128623"/>
                  <a:pt x="1845200" y="135291"/>
                </a:cubicBezTo>
                <a:cubicBezTo>
                  <a:pt x="1929020" y="171486"/>
                  <a:pt x="2007125" y="215301"/>
                  <a:pt x="2080467" y="266736"/>
                </a:cubicBezTo>
                <a:cubicBezTo>
                  <a:pt x="2084277" y="269593"/>
                  <a:pt x="2089040" y="273403"/>
                  <a:pt x="2092850" y="276261"/>
                </a:cubicBezTo>
                <a:cubicBezTo>
                  <a:pt x="2071895" y="264831"/>
                  <a:pt x="2055702" y="258163"/>
                  <a:pt x="2043320" y="252448"/>
                </a:cubicBezTo>
                <a:cubicBezTo>
                  <a:pt x="2037605" y="248638"/>
                  <a:pt x="2029985" y="243876"/>
                  <a:pt x="2021412" y="238161"/>
                </a:cubicBezTo>
                <a:cubicBezTo>
                  <a:pt x="2012840" y="232446"/>
                  <a:pt x="2002362" y="226731"/>
                  <a:pt x="1990932" y="220063"/>
                </a:cubicBezTo>
                <a:cubicBezTo>
                  <a:pt x="1968072" y="205776"/>
                  <a:pt x="1936640" y="190536"/>
                  <a:pt x="1898540" y="172438"/>
                </a:cubicBezTo>
                <a:cubicBezTo>
                  <a:pt x="1873775" y="160056"/>
                  <a:pt x="1849962" y="147673"/>
                  <a:pt x="1823292" y="135291"/>
                </a:cubicBezTo>
                <a:cubicBezTo>
                  <a:pt x="1810910" y="129576"/>
                  <a:pt x="1798527" y="123861"/>
                  <a:pt x="1786145" y="118146"/>
                </a:cubicBezTo>
                <a:close/>
                <a:moveTo>
                  <a:pt x="849838" y="98143"/>
                </a:moveTo>
                <a:cubicBezTo>
                  <a:pt x="773638" y="126718"/>
                  <a:pt x="700295" y="162913"/>
                  <a:pt x="630763" y="204823"/>
                </a:cubicBezTo>
                <a:cubicBezTo>
                  <a:pt x="707915" y="161008"/>
                  <a:pt x="776495" y="127670"/>
                  <a:pt x="849838" y="98143"/>
                </a:cubicBezTo>
                <a:close/>
                <a:moveTo>
                  <a:pt x="1143606" y="67159"/>
                </a:moveTo>
                <a:lnTo>
                  <a:pt x="1102012" y="71353"/>
                </a:lnTo>
                <a:cubicBezTo>
                  <a:pt x="1082963" y="73854"/>
                  <a:pt x="1063198" y="77187"/>
                  <a:pt x="1042243" y="81950"/>
                </a:cubicBezTo>
                <a:lnTo>
                  <a:pt x="995297" y="94264"/>
                </a:lnTo>
                <a:lnTo>
                  <a:pt x="1073080" y="77664"/>
                </a:lnTo>
                <a:close/>
                <a:moveTo>
                  <a:pt x="1204168" y="62900"/>
                </a:moveTo>
                <a:lnTo>
                  <a:pt x="1166571" y="64690"/>
                </a:lnTo>
                <a:lnTo>
                  <a:pt x="1173688" y="63853"/>
                </a:lnTo>
                <a:cubicBezTo>
                  <a:pt x="1170830" y="63853"/>
                  <a:pt x="1167020" y="64805"/>
                  <a:pt x="1164163" y="64805"/>
                </a:cubicBezTo>
                <a:lnTo>
                  <a:pt x="1166571" y="64690"/>
                </a:lnTo>
                <a:lnTo>
                  <a:pt x="1165588" y="64806"/>
                </a:lnTo>
                <a:lnTo>
                  <a:pt x="1166067" y="64806"/>
                </a:lnTo>
                <a:cubicBezTo>
                  <a:pt x="1106060" y="73378"/>
                  <a:pt x="1037480" y="86713"/>
                  <a:pt x="965090" y="106716"/>
                </a:cubicBezTo>
                <a:cubicBezTo>
                  <a:pt x="894605" y="126718"/>
                  <a:pt x="820310" y="153388"/>
                  <a:pt x="749825" y="187678"/>
                </a:cubicBezTo>
                <a:cubicBezTo>
                  <a:pt x="788401" y="168152"/>
                  <a:pt x="827692" y="150769"/>
                  <a:pt x="867221" y="135529"/>
                </a:cubicBezTo>
                <a:lnTo>
                  <a:pt x="981025" y="97898"/>
                </a:lnTo>
                <a:lnTo>
                  <a:pt x="963185" y="101953"/>
                </a:lnTo>
                <a:lnTo>
                  <a:pt x="945088" y="107668"/>
                </a:lnTo>
                <a:cubicBezTo>
                  <a:pt x="931753" y="111478"/>
                  <a:pt x="917465" y="116240"/>
                  <a:pt x="904130" y="120050"/>
                </a:cubicBezTo>
                <a:lnTo>
                  <a:pt x="863173" y="134338"/>
                </a:lnTo>
                <a:cubicBezTo>
                  <a:pt x="856505" y="137195"/>
                  <a:pt x="849838" y="139100"/>
                  <a:pt x="843170" y="141958"/>
                </a:cubicBezTo>
                <a:lnTo>
                  <a:pt x="823168" y="150530"/>
                </a:lnTo>
                <a:cubicBezTo>
                  <a:pt x="769828" y="171485"/>
                  <a:pt x="718393" y="198155"/>
                  <a:pt x="669815" y="225778"/>
                </a:cubicBezTo>
                <a:cubicBezTo>
                  <a:pt x="657433" y="233398"/>
                  <a:pt x="646003" y="240065"/>
                  <a:pt x="633620" y="247685"/>
                </a:cubicBezTo>
                <a:cubicBezTo>
                  <a:pt x="621238" y="255305"/>
                  <a:pt x="610760" y="262925"/>
                  <a:pt x="598378" y="270545"/>
                </a:cubicBezTo>
                <a:cubicBezTo>
                  <a:pt x="575518" y="285785"/>
                  <a:pt x="553610" y="302930"/>
                  <a:pt x="531703" y="319123"/>
                </a:cubicBezTo>
                <a:cubicBezTo>
                  <a:pt x="489793" y="353413"/>
                  <a:pt x="449788" y="388655"/>
                  <a:pt x="415498" y="426755"/>
                </a:cubicBezTo>
                <a:cubicBezTo>
                  <a:pt x="404068" y="438185"/>
                  <a:pt x="393590" y="449615"/>
                  <a:pt x="384065" y="461045"/>
                </a:cubicBezTo>
                <a:cubicBezTo>
                  <a:pt x="374540" y="472475"/>
                  <a:pt x="364063" y="483905"/>
                  <a:pt x="354538" y="495335"/>
                </a:cubicBezTo>
                <a:cubicBezTo>
                  <a:pt x="336440" y="519148"/>
                  <a:pt x="318343" y="542008"/>
                  <a:pt x="302150" y="565820"/>
                </a:cubicBezTo>
                <a:cubicBezTo>
                  <a:pt x="285005" y="589633"/>
                  <a:pt x="270718" y="614398"/>
                  <a:pt x="254525" y="639163"/>
                </a:cubicBezTo>
                <a:cubicBezTo>
                  <a:pt x="240238" y="664880"/>
                  <a:pt x="224998" y="690598"/>
                  <a:pt x="210710" y="718220"/>
                </a:cubicBezTo>
                <a:cubicBezTo>
                  <a:pt x="215473" y="710600"/>
                  <a:pt x="220235" y="702028"/>
                  <a:pt x="225950" y="692503"/>
                </a:cubicBezTo>
                <a:cubicBezTo>
                  <a:pt x="231665" y="683930"/>
                  <a:pt x="237380" y="674405"/>
                  <a:pt x="244048" y="664880"/>
                </a:cubicBezTo>
                <a:cubicBezTo>
                  <a:pt x="249763" y="655355"/>
                  <a:pt x="256430" y="646783"/>
                  <a:pt x="262145" y="637258"/>
                </a:cubicBezTo>
                <a:cubicBezTo>
                  <a:pt x="270718" y="631543"/>
                  <a:pt x="276433" y="622970"/>
                  <a:pt x="281195" y="615350"/>
                </a:cubicBezTo>
                <a:cubicBezTo>
                  <a:pt x="296435" y="590585"/>
                  <a:pt x="313580" y="567725"/>
                  <a:pt x="330725" y="542960"/>
                </a:cubicBezTo>
                <a:cubicBezTo>
                  <a:pt x="348823" y="520100"/>
                  <a:pt x="366920" y="496288"/>
                  <a:pt x="386923" y="474380"/>
                </a:cubicBezTo>
                <a:cubicBezTo>
                  <a:pt x="405973" y="451520"/>
                  <a:pt x="427880" y="430565"/>
                  <a:pt x="448835" y="409610"/>
                </a:cubicBezTo>
                <a:cubicBezTo>
                  <a:pt x="470743" y="389608"/>
                  <a:pt x="492650" y="368653"/>
                  <a:pt x="516463" y="349603"/>
                </a:cubicBezTo>
                <a:cubicBezTo>
                  <a:pt x="527893" y="340078"/>
                  <a:pt x="539323" y="330553"/>
                  <a:pt x="551705" y="321028"/>
                </a:cubicBezTo>
                <a:cubicBezTo>
                  <a:pt x="564088" y="312455"/>
                  <a:pt x="575518" y="302930"/>
                  <a:pt x="587900" y="294358"/>
                </a:cubicBezTo>
                <a:cubicBezTo>
                  <a:pt x="600283" y="285785"/>
                  <a:pt x="612665" y="277213"/>
                  <a:pt x="625048" y="268640"/>
                </a:cubicBezTo>
                <a:cubicBezTo>
                  <a:pt x="637430" y="260068"/>
                  <a:pt x="650765" y="252448"/>
                  <a:pt x="663148" y="244828"/>
                </a:cubicBezTo>
                <a:lnTo>
                  <a:pt x="682198" y="233398"/>
                </a:lnTo>
                <a:cubicBezTo>
                  <a:pt x="688865" y="229588"/>
                  <a:pt x="695533" y="225778"/>
                  <a:pt x="702200" y="222920"/>
                </a:cubicBezTo>
                <a:cubicBezTo>
                  <a:pt x="715535" y="216253"/>
                  <a:pt x="727918" y="208633"/>
                  <a:pt x="741253" y="201965"/>
                </a:cubicBezTo>
                <a:cubicBezTo>
                  <a:pt x="767923" y="188630"/>
                  <a:pt x="794593" y="175295"/>
                  <a:pt x="821263" y="164818"/>
                </a:cubicBezTo>
                <a:cubicBezTo>
                  <a:pt x="904130" y="128623"/>
                  <a:pt x="996523" y="104810"/>
                  <a:pt x="1087963" y="90523"/>
                </a:cubicBezTo>
                <a:cubicBezTo>
                  <a:pt x="1179403" y="76235"/>
                  <a:pt x="1269890" y="72425"/>
                  <a:pt x="1351806" y="70520"/>
                </a:cubicBezTo>
                <a:lnTo>
                  <a:pt x="1351806" y="64805"/>
                </a:lnTo>
                <a:cubicBezTo>
                  <a:pt x="1346090" y="64805"/>
                  <a:pt x="1339423" y="65758"/>
                  <a:pt x="1333708" y="65758"/>
                </a:cubicBezTo>
                <a:cubicBezTo>
                  <a:pt x="1317515" y="64805"/>
                  <a:pt x="1302275" y="63853"/>
                  <a:pt x="1287988" y="63853"/>
                </a:cubicBezTo>
                <a:cubicBezTo>
                  <a:pt x="1273700" y="62900"/>
                  <a:pt x="1259413" y="62900"/>
                  <a:pt x="1245125" y="62900"/>
                </a:cubicBezTo>
                <a:cubicBezTo>
                  <a:pt x="1230838" y="62900"/>
                  <a:pt x="1217503" y="61948"/>
                  <a:pt x="1204168" y="62900"/>
                </a:cubicBezTo>
                <a:close/>
                <a:moveTo>
                  <a:pt x="1248102" y="1583"/>
                </a:moveTo>
                <a:cubicBezTo>
                  <a:pt x="1300609" y="-917"/>
                  <a:pt x="1353710" y="-441"/>
                  <a:pt x="1407050" y="2893"/>
                </a:cubicBezTo>
                <a:cubicBezTo>
                  <a:pt x="1513731" y="10513"/>
                  <a:pt x="1621363" y="31468"/>
                  <a:pt x="1727090" y="65758"/>
                </a:cubicBezTo>
                <a:cubicBezTo>
                  <a:pt x="1832818" y="100048"/>
                  <a:pt x="1947118" y="159103"/>
                  <a:pt x="2039511" y="222920"/>
                </a:cubicBezTo>
                <a:cubicBezTo>
                  <a:pt x="1900445" y="134338"/>
                  <a:pt x="1741378" y="68615"/>
                  <a:pt x="1573738" y="36230"/>
                </a:cubicBezTo>
                <a:cubicBezTo>
                  <a:pt x="1492775" y="17180"/>
                  <a:pt x="1412765" y="6703"/>
                  <a:pt x="1335613" y="4798"/>
                </a:cubicBezTo>
                <a:cubicBezTo>
                  <a:pt x="1259413" y="1940"/>
                  <a:pt x="1187023" y="9560"/>
                  <a:pt x="1123205" y="21943"/>
                </a:cubicBezTo>
                <a:cubicBezTo>
                  <a:pt x="1107965" y="24800"/>
                  <a:pt x="1093678" y="27658"/>
                  <a:pt x="1078438" y="30515"/>
                </a:cubicBezTo>
                <a:cubicBezTo>
                  <a:pt x="1064150" y="34325"/>
                  <a:pt x="1048911" y="37183"/>
                  <a:pt x="1034623" y="40993"/>
                </a:cubicBezTo>
                <a:cubicBezTo>
                  <a:pt x="1212740" y="2893"/>
                  <a:pt x="1397525" y="1940"/>
                  <a:pt x="1573738" y="37183"/>
                </a:cubicBezTo>
                <a:cubicBezTo>
                  <a:pt x="1668988" y="59090"/>
                  <a:pt x="1763286" y="93380"/>
                  <a:pt x="1851868" y="136243"/>
                </a:cubicBezTo>
                <a:cubicBezTo>
                  <a:pt x="1849963" y="135290"/>
                  <a:pt x="1848058" y="135290"/>
                  <a:pt x="1846153" y="134338"/>
                </a:cubicBezTo>
                <a:cubicBezTo>
                  <a:pt x="1775668" y="102905"/>
                  <a:pt x="1702325" y="79093"/>
                  <a:pt x="1626125" y="60043"/>
                </a:cubicBezTo>
                <a:cubicBezTo>
                  <a:pt x="1555640" y="40040"/>
                  <a:pt x="1485156" y="27658"/>
                  <a:pt x="1416575" y="20990"/>
                </a:cubicBezTo>
                <a:cubicBezTo>
                  <a:pt x="1347995" y="15275"/>
                  <a:pt x="1283225" y="15275"/>
                  <a:pt x="1223218" y="20990"/>
                </a:cubicBezTo>
                <a:cubicBezTo>
                  <a:pt x="1207978" y="21943"/>
                  <a:pt x="1193690" y="24800"/>
                  <a:pt x="1179403" y="26705"/>
                </a:cubicBezTo>
                <a:cubicBezTo>
                  <a:pt x="1149875" y="30515"/>
                  <a:pt x="1120348" y="36230"/>
                  <a:pt x="1090820" y="40993"/>
                </a:cubicBezTo>
                <a:cubicBezTo>
                  <a:pt x="1200358" y="22895"/>
                  <a:pt x="1312753" y="18133"/>
                  <a:pt x="1423243" y="26705"/>
                </a:cubicBezTo>
                <a:cubicBezTo>
                  <a:pt x="1491823" y="32420"/>
                  <a:pt x="1559450" y="43850"/>
                  <a:pt x="1626125" y="60043"/>
                </a:cubicBezTo>
                <a:cubicBezTo>
                  <a:pt x="1667083" y="71473"/>
                  <a:pt x="1708993" y="85760"/>
                  <a:pt x="1748998" y="101000"/>
                </a:cubicBezTo>
                <a:cubicBezTo>
                  <a:pt x="1744236" y="100048"/>
                  <a:pt x="1739473" y="98143"/>
                  <a:pt x="1735663" y="97190"/>
                </a:cubicBezTo>
                <a:cubicBezTo>
                  <a:pt x="1727090" y="94333"/>
                  <a:pt x="1712803" y="91475"/>
                  <a:pt x="1698515" y="89570"/>
                </a:cubicBezTo>
                <a:cubicBezTo>
                  <a:pt x="1684228" y="87665"/>
                  <a:pt x="1668988" y="84808"/>
                  <a:pt x="1656606" y="84808"/>
                </a:cubicBezTo>
                <a:cubicBezTo>
                  <a:pt x="1631840" y="84808"/>
                  <a:pt x="1618506" y="87665"/>
                  <a:pt x="1644223" y="98143"/>
                </a:cubicBezTo>
                <a:cubicBezTo>
                  <a:pt x="1712803" y="118145"/>
                  <a:pt x="1786145" y="145768"/>
                  <a:pt x="1855678" y="180058"/>
                </a:cubicBezTo>
                <a:cubicBezTo>
                  <a:pt x="1925211" y="214348"/>
                  <a:pt x="1990933" y="254353"/>
                  <a:pt x="2046178" y="293405"/>
                </a:cubicBezTo>
                <a:cubicBezTo>
                  <a:pt x="2072848" y="313408"/>
                  <a:pt x="2098566" y="332458"/>
                  <a:pt x="2120473" y="351508"/>
                </a:cubicBezTo>
                <a:cubicBezTo>
                  <a:pt x="2130950" y="361033"/>
                  <a:pt x="2141428" y="368653"/>
                  <a:pt x="2150953" y="377225"/>
                </a:cubicBezTo>
                <a:cubicBezTo>
                  <a:pt x="2160478" y="385798"/>
                  <a:pt x="2169050" y="393418"/>
                  <a:pt x="2176671" y="401038"/>
                </a:cubicBezTo>
                <a:cubicBezTo>
                  <a:pt x="2191911" y="415325"/>
                  <a:pt x="2203341" y="427708"/>
                  <a:pt x="2211913" y="435328"/>
                </a:cubicBezTo>
                <a:cubicBezTo>
                  <a:pt x="2215723" y="439138"/>
                  <a:pt x="2218581" y="442948"/>
                  <a:pt x="2221438" y="444853"/>
                </a:cubicBezTo>
                <a:cubicBezTo>
                  <a:pt x="2223343" y="446758"/>
                  <a:pt x="2224296" y="448663"/>
                  <a:pt x="2224296" y="448663"/>
                </a:cubicBezTo>
                <a:cubicBezTo>
                  <a:pt x="2225248" y="450568"/>
                  <a:pt x="2220486" y="447710"/>
                  <a:pt x="2211913" y="440090"/>
                </a:cubicBezTo>
                <a:cubicBezTo>
                  <a:pt x="2203341" y="432470"/>
                  <a:pt x="2190958" y="420088"/>
                  <a:pt x="2174766" y="406753"/>
                </a:cubicBezTo>
                <a:cubicBezTo>
                  <a:pt x="2167146" y="400085"/>
                  <a:pt x="2157621" y="392465"/>
                  <a:pt x="2148096" y="383893"/>
                </a:cubicBezTo>
                <a:cubicBezTo>
                  <a:pt x="2138571" y="375320"/>
                  <a:pt x="2128093" y="367700"/>
                  <a:pt x="2117616" y="359128"/>
                </a:cubicBezTo>
                <a:cubicBezTo>
                  <a:pt x="2096661" y="341983"/>
                  <a:pt x="2072848" y="324838"/>
                  <a:pt x="2049036" y="307693"/>
                </a:cubicBezTo>
                <a:cubicBezTo>
                  <a:pt x="2001411" y="274355"/>
                  <a:pt x="1951881" y="243875"/>
                  <a:pt x="1913781" y="223873"/>
                </a:cubicBezTo>
                <a:cubicBezTo>
                  <a:pt x="1904256" y="219110"/>
                  <a:pt x="1895683" y="214348"/>
                  <a:pt x="1888063" y="210538"/>
                </a:cubicBezTo>
                <a:cubicBezTo>
                  <a:pt x="1880443" y="206728"/>
                  <a:pt x="1873775" y="203870"/>
                  <a:pt x="1869013" y="201013"/>
                </a:cubicBezTo>
                <a:cubicBezTo>
                  <a:pt x="1858536" y="196250"/>
                  <a:pt x="1853773" y="194345"/>
                  <a:pt x="1855678" y="195298"/>
                </a:cubicBezTo>
                <a:cubicBezTo>
                  <a:pt x="1867108" y="201965"/>
                  <a:pt x="1879490" y="207680"/>
                  <a:pt x="1890920" y="215300"/>
                </a:cubicBezTo>
                <a:cubicBezTo>
                  <a:pt x="1902350" y="221968"/>
                  <a:pt x="1913781" y="229588"/>
                  <a:pt x="1925211" y="236255"/>
                </a:cubicBezTo>
                <a:cubicBezTo>
                  <a:pt x="1902350" y="224825"/>
                  <a:pt x="1879490" y="213395"/>
                  <a:pt x="1858536" y="204823"/>
                </a:cubicBezTo>
                <a:cubicBezTo>
                  <a:pt x="1846153" y="199108"/>
                  <a:pt x="1832818" y="192440"/>
                  <a:pt x="1819483" y="185773"/>
                </a:cubicBezTo>
                <a:cubicBezTo>
                  <a:pt x="1806148" y="180058"/>
                  <a:pt x="1791861" y="173390"/>
                  <a:pt x="1778525" y="167675"/>
                </a:cubicBezTo>
                <a:cubicBezTo>
                  <a:pt x="1765190" y="161960"/>
                  <a:pt x="1751856" y="157198"/>
                  <a:pt x="1739473" y="152435"/>
                </a:cubicBezTo>
                <a:cubicBezTo>
                  <a:pt x="1727090" y="148625"/>
                  <a:pt x="1716613" y="143863"/>
                  <a:pt x="1708040" y="141958"/>
                </a:cubicBezTo>
                <a:cubicBezTo>
                  <a:pt x="1646128" y="125765"/>
                  <a:pt x="1580406" y="109573"/>
                  <a:pt x="1511825" y="98143"/>
                </a:cubicBezTo>
                <a:cubicBezTo>
                  <a:pt x="1503253" y="97190"/>
                  <a:pt x="1494681" y="95285"/>
                  <a:pt x="1486108" y="94333"/>
                </a:cubicBezTo>
                <a:cubicBezTo>
                  <a:pt x="1477536" y="92428"/>
                  <a:pt x="1468963" y="91475"/>
                  <a:pt x="1459438" y="90523"/>
                </a:cubicBezTo>
                <a:cubicBezTo>
                  <a:pt x="1442293" y="88618"/>
                  <a:pt x="1424195" y="86713"/>
                  <a:pt x="1406098" y="84808"/>
                </a:cubicBezTo>
                <a:cubicBezTo>
                  <a:pt x="1388000" y="83855"/>
                  <a:pt x="1370856" y="82903"/>
                  <a:pt x="1352758" y="81950"/>
                </a:cubicBezTo>
                <a:cubicBezTo>
                  <a:pt x="1334661" y="80998"/>
                  <a:pt x="1316563" y="81950"/>
                  <a:pt x="1299418" y="82903"/>
                </a:cubicBezTo>
                <a:cubicBezTo>
                  <a:pt x="1293703" y="82903"/>
                  <a:pt x="1287988" y="82903"/>
                  <a:pt x="1282273" y="83855"/>
                </a:cubicBezTo>
                <a:cubicBezTo>
                  <a:pt x="1276558" y="84808"/>
                  <a:pt x="1270843" y="84808"/>
                  <a:pt x="1265128" y="85760"/>
                </a:cubicBezTo>
                <a:cubicBezTo>
                  <a:pt x="1253698" y="86713"/>
                  <a:pt x="1241315" y="87665"/>
                  <a:pt x="1229886" y="88618"/>
                </a:cubicBezTo>
                <a:cubicBezTo>
                  <a:pt x="1217503" y="89570"/>
                  <a:pt x="1205120" y="91475"/>
                  <a:pt x="1192738" y="93380"/>
                </a:cubicBezTo>
                <a:cubicBezTo>
                  <a:pt x="1180355" y="95285"/>
                  <a:pt x="1167973" y="97190"/>
                  <a:pt x="1155590" y="99095"/>
                </a:cubicBezTo>
                <a:cubicBezTo>
                  <a:pt x="1105108" y="108620"/>
                  <a:pt x="1052720" y="120050"/>
                  <a:pt x="1002238" y="136243"/>
                </a:cubicBezTo>
                <a:cubicBezTo>
                  <a:pt x="1002238" y="138148"/>
                  <a:pt x="989855" y="141005"/>
                  <a:pt x="979378" y="144815"/>
                </a:cubicBezTo>
                <a:cubicBezTo>
                  <a:pt x="968900" y="147673"/>
                  <a:pt x="960328" y="151483"/>
                  <a:pt x="969853" y="150530"/>
                </a:cubicBezTo>
                <a:lnTo>
                  <a:pt x="954028" y="155319"/>
                </a:lnTo>
                <a:lnTo>
                  <a:pt x="1035609" y="134343"/>
                </a:lnTo>
                <a:lnTo>
                  <a:pt x="1049467" y="132228"/>
                </a:lnTo>
                <a:lnTo>
                  <a:pt x="1071770" y="126718"/>
                </a:lnTo>
                <a:lnTo>
                  <a:pt x="1141506" y="114789"/>
                </a:lnTo>
                <a:lnTo>
                  <a:pt x="1094630" y="120051"/>
                </a:lnTo>
                <a:cubicBezTo>
                  <a:pt x="1063197" y="125766"/>
                  <a:pt x="1031765" y="130528"/>
                  <a:pt x="1001285" y="138148"/>
                </a:cubicBezTo>
                <a:cubicBezTo>
                  <a:pt x="1170830" y="88618"/>
                  <a:pt x="1352757" y="81951"/>
                  <a:pt x="1530875" y="106716"/>
                </a:cubicBezTo>
                <a:cubicBezTo>
                  <a:pt x="1620410" y="120051"/>
                  <a:pt x="1720422" y="150531"/>
                  <a:pt x="1810910" y="191488"/>
                </a:cubicBezTo>
                <a:cubicBezTo>
                  <a:pt x="1902350" y="231493"/>
                  <a:pt x="1983312" y="281976"/>
                  <a:pt x="2044272" y="321981"/>
                </a:cubicBezTo>
                <a:cubicBezTo>
                  <a:pt x="2046177" y="323886"/>
                  <a:pt x="2049035" y="324838"/>
                  <a:pt x="2050940" y="326743"/>
                </a:cubicBezTo>
                <a:cubicBezTo>
                  <a:pt x="2185242" y="431518"/>
                  <a:pt x="2300495" y="561058"/>
                  <a:pt x="2385267" y="709648"/>
                </a:cubicBezTo>
                <a:cubicBezTo>
                  <a:pt x="2470992" y="857286"/>
                  <a:pt x="2525285" y="1023973"/>
                  <a:pt x="2539572" y="1194471"/>
                </a:cubicBezTo>
                <a:cubicBezTo>
                  <a:pt x="2535762" y="1206853"/>
                  <a:pt x="2530047" y="1205901"/>
                  <a:pt x="2523380" y="1197328"/>
                </a:cubicBezTo>
                <a:cubicBezTo>
                  <a:pt x="2506235" y="1043023"/>
                  <a:pt x="2457657" y="885861"/>
                  <a:pt x="2382410" y="745843"/>
                </a:cubicBezTo>
                <a:cubicBezTo>
                  <a:pt x="2307162" y="605826"/>
                  <a:pt x="2204292" y="483906"/>
                  <a:pt x="2092850" y="394371"/>
                </a:cubicBezTo>
                <a:cubicBezTo>
                  <a:pt x="2069037" y="375321"/>
                  <a:pt x="2044272" y="358176"/>
                  <a:pt x="2020460" y="341031"/>
                </a:cubicBezTo>
                <a:lnTo>
                  <a:pt x="1977026" y="313885"/>
                </a:lnTo>
                <a:lnTo>
                  <a:pt x="2054751" y="366986"/>
                </a:lnTo>
                <a:cubicBezTo>
                  <a:pt x="2090231" y="394370"/>
                  <a:pt x="2124283" y="423898"/>
                  <a:pt x="2156668" y="455330"/>
                </a:cubicBezTo>
                <a:cubicBezTo>
                  <a:pt x="2221438" y="518195"/>
                  <a:pt x="2279541" y="589633"/>
                  <a:pt x="2329071" y="665833"/>
                </a:cubicBezTo>
                <a:cubicBezTo>
                  <a:pt x="2429083" y="818233"/>
                  <a:pt x="2491948" y="996350"/>
                  <a:pt x="2511950" y="1176373"/>
                </a:cubicBezTo>
                <a:cubicBezTo>
                  <a:pt x="2509093" y="1169705"/>
                  <a:pt x="2505283" y="1162085"/>
                  <a:pt x="2502425" y="1153513"/>
                </a:cubicBezTo>
                <a:cubicBezTo>
                  <a:pt x="2490043" y="1067788"/>
                  <a:pt x="2468135" y="983015"/>
                  <a:pt x="2438608" y="904910"/>
                </a:cubicBezTo>
                <a:cubicBezTo>
                  <a:pt x="2409081" y="827758"/>
                  <a:pt x="2371933" y="757273"/>
                  <a:pt x="2330975" y="700123"/>
                </a:cubicBezTo>
                <a:cubicBezTo>
                  <a:pt x="2343358" y="722030"/>
                  <a:pt x="2355741" y="741080"/>
                  <a:pt x="2365266" y="761083"/>
                </a:cubicBezTo>
                <a:cubicBezTo>
                  <a:pt x="2375743" y="780133"/>
                  <a:pt x="2386221" y="799183"/>
                  <a:pt x="2394793" y="818233"/>
                </a:cubicBezTo>
                <a:cubicBezTo>
                  <a:pt x="2399556" y="827758"/>
                  <a:pt x="2403366" y="837283"/>
                  <a:pt x="2408128" y="846808"/>
                </a:cubicBezTo>
                <a:cubicBezTo>
                  <a:pt x="2412891" y="856333"/>
                  <a:pt x="2416700" y="865858"/>
                  <a:pt x="2420511" y="876335"/>
                </a:cubicBezTo>
                <a:cubicBezTo>
                  <a:pt x="2424321" y="885860"/>
                  <a:pt x="2429083" y="896338"/>
                  <a:pt x="2432893" y="906815"/>
                </a:cubicBezTo>
                <a:cubicBezTo>
                  <a:pt x="2436703" y="917293"/>
                  <a:pt x="2440513" y="928723"/>
                  <a:pt x="2444323" y="940153"/>
                </a:cubicBezTo>
                <a:cubicBezTo>
                  <a:pt x="2443371" y="940153"/>
                  <a:pt x="2442418" y="942058"/>
                  <a:pt x="2438608" y="934438"/>
                </a:cubicBezTo>
                <a:cubicBezTo>
                  <a:pt x="2460516" y="991588"/>
                  <a:pt x="2481471" y="1061120"/>
                  <a:pt x="2492900" y="1130653"/>
                </a:cubicBezTo>
                <a:lnTo>
                  <a:pt x="2477116" y="1092007"/>
                </a:lnTo>
                <a:lnTo>
                  <a:pt x="2494226" y="1204117"/>
                </a:lnTo>
                <a:cubicBezTo>
                  <a:pt x="2498388" y="1245103"/>
                  <a:pt x="2500520" y="1286689"/>
                  <a:pt x="2500520" y="1328773"/>
                </a:cubicBezTo>
                <a:cubicBezTo>
                  <a:pt x="2500520" y="1497109"/>
                  <a:pt x="2466404" y="1657477"/>
                  <a:pt x="2404709" y="1803341"/>
                </a:cubicBezTo>
                <a:lnTo>
                  <a:pt x="2390217" y="1833425"/>
                </a:lnTo>
                <a:lnTo>
                  <a:pt x="2385149" y="1849791"/>
                </a:lnTo>
                <a:cubicBezTo>
                  <a:pt x="2382649" y="1859316"/>
                  <a:pt x="2382887" y="1863126"/>
                  <a:pt x="2387173" y="1858363"/>
                </a:cubicBezTo>
                <a:cubicBezTo>
                  <a:pt x="2392888" y="1850743"/>
                  <a:pt x="2401461" y="1832645"/>
                  <a:pt x="2410986" y="1808833"/>
                </a:cubicBezTo>
                <a:cubicBezTo>
                  <a:pt x="2415748" y="1796450"/>
                  <a:pt x="2420511" y="1783115"/>
                  <a:pt x="2425273" y="1768828"/>
                </a:cubicBezTo>
                <a:cubicBezTo>
                  <a:pt x="2428131" y="1761208"/>
                  <a:pt x="2430988" y="1754540"/>
                  <a:pt x="2432893" y="1745968"/>
                </a:cubicBezTo>
                <a:cubicBezTo>
                  <a:pt x="2434798" y="1738348"/>
                  <a:pt x="2437656" y="1730728"/>
                  <a:pt x="2439561" y="1722155"/>
                </a:cubicBezTo>
                <a:cubicBezTo>
                  <a:pt x="2441466" y="1718345"/>
                  <a:pt x="2443371" y="1714535"/>
                  <a:pt x="2445275" y="1709773"/>
                </a:cubicBezTo>
                <a:cubicBezTo>
                  <a:pt x="2431941" y="1751683"/>
                  <a:pt x="2434798" y="1752635"/>
                  <a:pt x="2439561" y="1749778"/>
                </a:cubicBezTo>
                <a:cubicBezTo>
                  <a:pt x="2443371" y="1746920"/>
                  <a:pt x="2450991" y="1739300"/>
                  <a:pt x="2441466" y="1765018"/>
                </a:cubicBezTo>
                <a:cubicBezTo>
                  <a:pt x="2416700" y="1831693"/>
                  <a:pt x="2387173" y="1897415"/>
                  <a:pt x="2350025" y="1959328"/>
                </a:cubicBezTo>
                <a:cubicBezTo>
                  <a:pt x="2312878" y="2022193"/>
                  <a:pt x="2271921" y="2079343"/>
                  <a:pt x="2228106" y="2131730"/>
                </a:cubicBezTo>
                <a:cubicBezTo>
                  <a:pt x="2216675" y="2145065"/>
                  <a:pt x="2206198" y="2158400"/>
                  <a:pt x="2194768" y="2169830"/>
                </a:cubicBezTo>
                <a:cubicBezTo>
                  <a:pt x="2183338" y="2182213"/>
                  <a:pt x="2171908" y="2194595"/>
                  <a:pt x="2159525" y="2206978"/>
                </a:cubicBezTo>
                <a:cubicBezTo>
                  <a:pt x="2147143" y="2218408"/>
                  <a:pt x="2135713" y="2230790"/>
                  <a:pt x="2123331" y="2242220"/>
                </a:cubicBezTo>
                <a:cubicBezTo>
                  <a:pt x="2110948" y="2253650"/>
                  <a:pt x="2098566" y="2264128"/>
                  <a:pt x="2086183" y="2275558"/>
                </a:cubicBezTo>
                <a:cubicBezTo>
                  <a:pt x="2035700" y="2319373"/>
                  <a:pt x="1981408" y="2359378"/>
                  <a:pt x="1924258" y="2395573"/>
                </a:cubicBezTo>
                <a:cubicBezTo>
                  <a:pt x="1866156" y="2431768"/>
                  <a:pt x="1804243" y="2463200"/>
                  <a:pt x="1737568" y="2491775"/>
                </a:cubicBezTo>
                <a:cubicBezTo>
                  <a:pt x="1726138" y="2496538"/>
                  <a:pt x="1714708" y="2502253"/>
                  <a:pt x="1702325" y="2506063"/>
                </a:cubicBezTo>
                <a:cubicBezTo>
                  <a:pt x="1636603" y="2530828"/>
                  <a:pt x="1570881" y="2548925"/>
                  <a:pt x="1504206" y="2561308"/>
                </a:cubicBezTo>
                <a:cubicBezTo>
                  <a:pt x="1470868" y="2567975"/>
                  <a:pt x="1437531" y="2571785"/>
                  <a:pt x="1403240" y="2575595"/>
                </a:cubicBezTo>
                <a:cubicBezTo>
                  <a:pt x="1386095" y="2576548"/>
                  <a:pt x="1368950" y="2578453"/>
                  <a:pt x="1352758" y="2579405"/>
                </a:cubicBezTo>
                <a:cubicBezTo>
                  <a:pt x="1335613" y="2580358"/>
                  <a:pt x="1318468" y="2580358"/>
                  <a:pt x="1301323" y="2580358"/>
                </a:cubicBezTo>
                <a:cubicBezTo>
                  <a:pt x="1309895" y="2579405"/>
                  <a:pt x="1319420" y="2577500"/>
                  <a:pt x="1327993" y="2575595"/>
                </a:cubicBezTo>
                <a:cubicBezTo>
                  <a:pt x="1218455" y="2578453"/>
                  <a:pt x="1107965" y="2568928"/>
                  <a:pt x="999380" y="2546068"/>
                </a:cubicBezTo>
                <a:cubicBezTo>
                  <a:pt x="866983" y="2520350"/>
                  <a:pt x="738395" y="2470820"/>
                  <a:pt x="618380" y="2401288"/>
                </a:cubicBezTo>
                <a:cubicBezTo>
                  <a:pt x="498365" y="2330803"/>
                  <a:pt x="388828" y="2239363"/>
                  <a:pt x="295483" y="2126968"/>
                </a:cubicBezTo>
                <a:cubicBezTo>
                  <a:pt x="222617" y="2038386"/>
                  <a:pt x="162609" y="1941231"/>
                  <a:pt x="115862" y="1837914"/>
                </a:cubicBezTo>
                <a:lnTo>
                  <a:pt x="92056" y="1778680"/>
                </a:lnTo>
                <a:lnTo>
                  <a:pt x="88790" y="1766923"/>
                </a:lnTo>
                <a:lnTo>
                  <a:pt x="82123" y="1745968"/>
                </a:lnTo>
                <a:cubicBezTo>
                  <a:pt x="77360" y="1732633"/>
                  <a:pt x="72598" y="1718345"/>
                  <a:pt x="67835" y="1705010"/>
                </a:cubicBezTo>
                <a:cubicBezTo>
                  <a:pt x="64025" y="1691675"/>
                  <a:pt x="60215" y="1677388"/>
                  <a:pt x="55453" y="1664053"/>
                </a:cubicBezTo>
                <a:lnTo>
                  <a:pt x="47799" y="1634133"/>
                </a:lnTo>
                <a:lnTo>
                  <a:pt x="31565" y="1557721"/>
                </a:lnTo>
                <a:lnTo>
                  <a:pt x="22115" y="1498318"/>
                </a:lnTo>
                <a:cubicBezTo>
                  <a:pt x="20210" y="1484030"/>
                  <a:pt x="18305" y="1470695"/>
                  <a:pt x="17353" y="1456408"/>
                </a:cubicBezTo>
                <a:cubicBezTo>
                  <a:pt x="16400" y="1442120"/>
                  <a:pt x="15448" y="1428785"/>
                  <a:pt x="14495" y="1414498"/>
                </a:cubicBezTo>
                <a:cubicBezTo>
                  <a:pt x="13543" y="1407830"/>
                  <a:pt x="13543" y="1401163"/>
                  <a:pt x="12590" y="1393543"/>
                </a:cubicBezTo>
                <a:cubicBezTo>
                  <a:pt x="12590" y="1386875"/>
                  <a:pt x="12590" y="1380208"/>
                  <a:pt x="11638" y="1372588"/>
                </a:cubicBezTo>
                <a:cubicBezTo>
                  <a:pt x="10685" y="1359253"/>
                  <a:pt x="10685" y="1344965"/>
                  <a:pt x="9733" y="1331630"/>
                </a:cubicBezTo>
                <a:cubicBezTo>
                  <a:pt x="8780" y="1277814"/>
                  <a:pt x="10923" y="1225427"/>
                  <a:pt x="14733" y="1175539"/>
                </a:cubicBezTo>
                <a:lnTo>
                  <a:pt x="28991" y="1041443"/>
                </a:lnTo>
                <a:lnTo>
                  <a:pt x="28782" y="1042071"/>
                </a:lnTo>
                <a:cubicBezTo>
                  <a:pt x="12590" y="1123033"/>
                  <a:pt x="4017" y="1203043"/>
                  <a:pt x="3065" y="1282101"/>
                </a:cubicBezTo>
                <a:cubicBezTo>
                  <a:pt x="4017" y="1117318"/>
                  <a:pt x="35450" y="948726"/>
                  <a:pt x="107840" y="787753"/>
                </a:cubicBezTo>
                <a:cubicBezTo>
                  <a:pt x="123080" y="754416"/>
                  <a:pt x="144987" y="702028"/>
                  <a:pt x="162132" y="668691"/>
                </a:cubicBezTo>
                <a:cubicBezTo>
                  <a:pt x="205947" y="583918"/>
                  <a:pt x="263097" y="502003"/>
                  <a:pt x="331677" y="426756"/>
                </a:cubicBezTo>
                <a:cubicBezTo>
                  <a:pt x="340250" y="418183"/>
                  <a:pt x="347870" y="407706"/>
                  <a:pt x="357395" y="399133"/>
                </a:cubicBezTo>
                <a:cubicBezTo>
                  <a:pt x="366920" y="390561"/>
                  <a:pt x="375492" y="381036"/>
                  <a:pt x="385017" y="372463"/>
                </a:cubicBezTo>
                <a:lnTo>
                  <a:pt x="399305" y="359128"/>
                </a:lnTo>
                <a:lnTo>
                  <a:pt x="413592" y="346746"/>
                </a:lnTo>
                <a:cubicBezTo>
                  <a:pt x="424070" y="338173"/>
                  <a:pt x="433595" y="329601"/>
                  <a:pt x="443120" y="321028"/>
                </a:cubicBezTo>
                <a:cubicBezTo>
                  <a:pt x="452645" y="312456"/>
                  <a:pt x="463122" y="304836"/>
                  <a:pt x="473600" y="296263"/>
                </a:cubicBezTo>
                <a:cubicBezTo>
                  <a:pt x="484077" y="288643"/>
                  <a:pt x="494555" y="280071"/>
                  <a:pt x="505032" y="272451"/>
                </a:cubicBezTo>
                <a:cubicBezTo>
                  <a:pt x="526940" y="258163"/>
                  <a:pt x="547895" y="241971"/>
                  <a:pt x="569802" y="228636"/>
                </a:cubicBezTo>
                <a:lnTo>
                  <a:pt x="554387" y="240806"/>
                </a:lnTo>
                <a:lnTo>
                  <a:pt x="660529" y="171604"/>
                </a:lnTo>
                <a:cubicBezTo>
                  <a:pt x="704582" y="146482"/>
                  <a:pt x="750302" y="123861"/>
                  <a:pt x="797450" y="103858"/>
                </a:cubicBezTo>
                <a:cubicBezTo>
                  <a:pt x="890795" y="63853"/>
                  <a:pt x="989855" y="34325"/>
                  <a:pt x="1092725" y="18133"/>
                </a:cubicBezTo>
                <a:cubicBezTo>
                  <a:pt x="1143684" y="9560"/>
                  <a:pt x="1195596" y="4083"/>
                  <a:pt x="1248102" y="1583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ZA" dirty="0"/>
          </a:p>
        </p:txBody>
      </p:sp>
      <p:sp>
        <p:nvSpPr>
          <p:cNvPr id="242" name="Freeform: Shape 241">
            <a:extLst>
              <a:ext uri="{FF2B5EF4-FFF2-40B4-BE49-F238E27FC236}">
                <a16:creationId xmlns:a16="http://schemas.microsoft.com/office/drawing/2014/main" id="{712A5906-978E-4B99-8932-80E90ED71489}"/>
              </a:ext>
            </a:extLst>
          </p:cNvPr>
          <p:cNvSpPr>
            <a:spLocks noChangeAspect="1"/>
          </p:cNvSpPr>
          <p:nvPr/>
        </p:nvSpPr>
        <p:spPr>
          <a:xfrm>
            <a:off x="7596859" y="2405818"/>
            <a:ext cx="1260000" cy="1261844"/>
          </a:xfrm>
          <a:custGeom>
            <a:avLst/>
            <a:gdLst>
              <a:gd name="connsiteX0" fmla="*/ 1083945 w 2480310"/>
              <a:gd name="connsiteY0" fmla="*/ 2463312 h 2483940"/>
              <a:gd name="connsiteX1" fmla="*/ 1110615 w 2480310"/>
              <a:gd name="connsiteY1" fmla="*/ 2466169 h 2483940"/>
              <a:gd name="connsiteX2" fmla="*/ 1108710 w 2480310"/>
              <a:gd name="connsiteY2" fmla="*/ 2466169 h 2483940"/>
              <a:gd name="connsiteX3" fmla="*/ 1083945 w 2480310"/>
              <a:gd name="connsiteY3" fmla="*/ 2463312 h 2483940"/>
              <a:gd name="connsiteX4" fmla="*/ 947931 w 2480310"/>
              <a:gd name="connsiteY4" fmla="*/ 2446896 h 2483940"/>
              <a:gd name="connsiteX5" fmla="*/ 968692 w 2480310"/>
              <a:gd name="connsiteY5" fmla="*/ 2449977 h 2483940"/>
              <a:gd name="connsiteX6" fmla="*/ 949642 w 2480310"/>
              <a:gd name="connsiteY6" fmla="*/ 2448072 h 2483940"/>
              <a:gd name="connsiteX7" fmla="*/ 947931 w 2480310"/>
              <a:gd name="connsiteY7" fmla="*/ 2446896 h 2483940"/>
              <a:gd name="connsiteX8" fmla="*/ 1617344 w 2480310"/>
              <a:gd name="connsiteY8" fmla="*/ 2426165 h 2483940"/>
              <a:gd name="connsiteX9" fmla="*/ 1555432 w 2480310"/>
              <a:gd name="connsiteY9" fmla="*/ 2441405 h 2483940"/>
              <a:gd name="connsiteX10" fmla="*/ 1617344 w 2480310"/>
              <a:gd name="connsiteY10" fmla="*/ 2426165 h 2483940"/>
              <a:gd name="connsiteX11" fmla="*/ 1641487 w 2480310"/>
              <a:gd name="connsiteY11" fmla="*/ 2384177 h 2483940"/>
              <a:gd name="connsiteX12" fmla="*/ 1603660 w 2480310"/>
              <a:gd name="connsiteY12" fmla="*/ 2398022 h 2483940"/>
              <a:gd name="connsiteX13" fmla="*/ 1514788 w 2480310"/>
              <a:gd name="connsiteY13" fmla="*/ 2420874 h 2483940"/>
              <a:gd name="connsiteX14" fmla="*/ 1510962 w 2480310"/>
              <a:gd name="connsiteY14" fmla="*/ 2423292 h 2483940"/>
              <a:gd name="connsiteX15" fmla="*/ 1489709 w 2480310"/>
              <a:gd name="connsiteY15" fmla="*/ 2429974 h 2483940"/>
              <a:gd name="connsiteX16" fmla="*/ 1550669 w 2480310"/>
              <a:gd name="connsiteY16" fmla="*/ 2413782 h 2483940"/>
              <a:gd name="connsiteX17" fmla="*/ 1589722 w 2480310"/>
              <a:gd name="connsiteY17" fmla="*/ 2406162 h 2483940"/>
              <a:gd name="connsiteX18" fmla="*/ 1625917 w 2480310"/>
              <a:gd name="connsiteY18" fmla="*/ 2392827 h 2483940"/>
              <a:gd name="connsiteX19" fmla="*/ 822070 w 2480310"/>
              <a:gd name="connsiteY19" fmla="*/ 2377356 h 2483940"/>
              <a:gd name="connsiteX20" fmla="*/ 821412 w 2480310"/>
              <a:gd name="connsiteY20" fmla="*/ 2377706 h 2483940"/>
              <a:gd name="connsiteX21" fmla="*/ 828674 w 2480310"/>
              <a:gd name="connsiteY21" fmla="*/ 2389017 h 2483940"/>
              <a:gd name="connsiteX22" fmla="*/ 904874 w 2480310"/>
              <a:gd name="connsiteY22" fmla="*/ 2405209 h 2483940"/>
              <a:gd name="connsiteX23" fmla="*/ 912021 w 2480310"/>
              <a:gd name="connsiteY23" fmla="*/ 2406539 h 2483940"/>
              <a:gd name="connsiteX24" fmla="*/ 559117 w 2480310"/>
              <a:gd name="connsiteY24" fmla="*/ 2270907 h 2483940"/>
              <a:gd name="connsiteX25" fmla="*/ 568533 w 2480310"/>
              <a:gd name="connsiteY25" fmla="*/ 2276766 h 2483940"/>
              <a:gd name="connsiteX26" fmla="*/ 568523 w 2480310"/>
              <a:gd name="connsiteY26" fmla="*/ 2276860 h 2483940"/>
              <a:gd name="connsiteX27" fmla="*/ 559117 w 2480310"/>
              <a:gd name="connsiteY27" fmla="*/ 2270907 h 2483940"/>
              <a:gd name="connsiteX28" fmla="*/ 561166 w 2480310"/>
              <a:gd name="connsiteY28" fmla="*/ 2245663 h 2483940"/>
              <a:gd name="connsiteX29" fmla="*/ 581025 w 2480310"/>
              <a:gd name="connsiteY29" fmla="*/ 2260430 h 2483940"/>
              <a:gd name="connsiteX30" fmla="*/ 606157 w 2480310"/>
              <a:gd name="connsiteY30" fmla="*/ 2272996 h 2483940"/>
              <a:gd name="connsiteX31" fmla="*/ 2125027 w 2480310"/>
              <a:gd name="connsiteY31" fmla="*/ 2079454 h 2483940"/>
              <a:gd name="connsiteX32" fmla="*/ 2110635 w 2480310"/>
              <a:gd name="connsiteY32" fmla="*/ 2091226 h 2483940"/>
              <a:gd name="connsiteX33" fmla="*/ 2107125 w 2480310"/>
              <a:gd name="connsiteY33" fmla="*/ 2091433 h 2483940"/>
              <a:gd name="connsiteX34" fmla="*/ 2103211 w 2480310"/>
              <a:gd name="connsiteY34" fmla="*/ 2095739 h 2483940"/>
              <a:gd name="connsiteX35" fmla="*/ 1922773 w 2480310"/>
              <a:gd name="connsiteY35" fmla="*/ 2244615 h 2483940"/>
              <a:gd name="connsiteX36" fmla="*/ 1901057 w 2480310"/>
              <a:gd name="connsiteY36" fmla="*/ 2257808 h 2483940"/>
              <a:gd name="connsiteX37" fmla="*/ 1882139 w 2480310"/>
              <a:gd name="connsiteY37" fmla="*/ 2278527 h 2483940"/>
              <a:gd name="connsiteX38" fmla="*/ 1905952 w 2480310"/>
              <a:gd name="connsiteY38" fmla="*/ 2261382 h 2483940"/>
              <a:gd name="connsiteX39" fmla="*/ 1898332 w 2480310"/>
              <a:gd name="connsiteY39" fmla="*/ 2272812 h 2483940"/>
              <a:gd name="connsiteX40" fmla="*/ 1880234 w 2480310"/>
              <a:gd name="connsiteY40" fmla="*/ 2286147 h 2483940"/>
              <a:gd name="connsiteX41" fmla="*/ 1859279 w 2480310"/>
              <a:gd name="connsiteY41" fmla="*/ 2299482 h 2483940"/>
              <a:gd name="connsiteX42" fmla="*/ 1859279 w 2480310"/>
              <a:gd name="connsiteY42" fmla="*/ 2306149 h 2483940"/>
              <a:gd name="connsiteX43" fmla="*/ 1915477 w 2480310"/>
              <a:gd name="connsiteY43" fmla="*/ 2269002 h 2483940"/>
              <a:gd name="connsiteX44" fmla="*/ 1975484 w 2480310"/>
              <a:gd name="connsiteY44" fmla="*/ 2226139 h 2483940"/>
              <a:gd name="connsiteX45" fmla="*/ 1973579 w 2480310"/>
              <a:gd name="connsiteY45" fmla="*/ 2232807 h 2483940"/>
              <a:gd name="connsiteX46" fmla="*/ 1994534 w 2480310"/>
              <a:gd name="connsiteY46" fmla="*/ 2214709 h 2483940"/>
              <a:gd name="connsiteX47" fmla="*/ 2010727 w 2480310"/>
              <a:gd name="connsiteY47" fmla="*/ 2197564 h 2483940"/>
              <a:gd name="connsiteX48" fmla="*/ 2025967 w 2480310"/>
              <a:gd name="connsiteY48" fmla="*/ 2181372 h 2483940"/>
              <a:gd name="connsiteX49" fmla="*/ 2040254 w 2480310"/>
              <a:gd name="connsiteY49" fmla="*/ 2164227 h 2483940"/>
              <a:gd name="connsiteX50" fmla="*/ 2125027 w 2480310"/>
              <a:gd name="connsiteY50" fmla="*/ 2079454 h 2483940"/>
              <a:gd name="connsiteX51" fmla="*/ 261750 w 2480310"/>
              <a:gd name="connsiteY51" fmla="*/ 1957590 h 2483940"/>
              <a:gd name="connsiteX52" fmla="*/ 266700 w 2480310"/>
              <a:gd name="connsiteY52" fmla="*/ 1965155 h 2483940"/>
              <a:gd name="connsiteX53" fmla="*/ 267353 w 2480310"/>
              <a:gd name="connsiteY53" fmla="*/ 1965083 h 2483940"/>
              <a:gd name="connsiteX54" fmla="*/ 194310 w 2480310"/>
              <a:gd name="connsiteY54" fmla="*/ 1887050 h 2483940"/>
              <a:gd name="connsiteX55" fmla="*/ 196810 w 2480310"/>
              <a:gd name="connsiteY55" fmla="*/ 1887914 h 2483940"/>
              <a:gd name="connsiteX56" fmla="*/ 212349 w 2480310"/>
              <a:gd name="connsiteY56" fmla="*/ 1912516 h 2483940"/>
              <a:gd name="connsiteX57" fmla="*/ 146686 w 2480310"/>
              <a:gd name="connsiteY57" fmla="*/ 1768337 h 2483940"/>
              <a:gd name="connsiteX58" fmla="*/ 147637 w 2480310"/>
              <a:gd name="connsiteY58" fmla="*/ 1772750 h 2483940"/>
              <a:gd name="connsiteX59" fmla="*/ 156210 w 2480310"/>
              <a:gd name="connsiteY59" fmla="*/ 1803230 h 2483940"/>
              <a:gd name="connsiteX60" fmla="*/ 182880 w 2480310"/>
              <a:gd name="connsiteY60" fmla="*/ 1838472 h 2483940"/>
              <a:gd name="connsiteX61" fmla="*/ 187237 w 2480310"/>
              <a:gd name="connsiteY61" fmla="*/ 1844702 h 2483940"/>
              <a:gd name="connsiteX62" fmla="*/ 169058 w 2480310"/>
              <a:gd name="connsiteY62" fmla="*/ 1814778 h 2483940"/>
              <a:gd name="connsiteX63" fmla="*/ 2396212 w 2480310"/>
              <a:gd name="connsiteY63" fmla="*/ 1621548 h 2483940"/>
              <a:gd name="connsiteX64" fmla="*/ 2379554 w 2480310"/>
              <a:gd name="connsiteY64" fmla="*/ 1667061 h 2483940"/>
              <a:gd name="connsiteX65" fmla="*/ 2379225 w 2480310"/>
              <a:gd name="connsiteY65" fmla="*/ 1670118 h 2483940"/>
              <a:gd name="connsiteX66" fmla="*/ 2388869 w 2480310"/>
              <a:gd name="connsiteY66" fmla="*/ 1655592 h 2483940"/>
              <a:gd name="connsiteX67" fmla="*/ 26670 w 2480310"/>
              <a:gd name="connsiteY67" fmla="*/ 1472712 h 2483940"/>
              <a:gd name="connsiteX68" fmla="*/ 33337 w 2480310"/>
              <a:gd name="connsiteY68" fmla="*/ 1491762 h 2483940"/>
              <a:gd name="connsiteX69" fmla="*/ 26670 w 2480310"/>
              <a:gd name="connsiteY69" fmla="*/ 1472712 h 2483940"/>
              <a:gd name="connsiteX70" fmla="*/ 25360 w 2480310"/>
              <a:gd name="connsiteY70" fmla="*/ 1468188 h 2483940"/>
              <a:gd name="connsiteX71" fmla="*/ 26670 w 2480310"/>
              <a:gd name="connsiteY71" fmla="*/ 1471760 h 2483940"/>
              <a:gd name="connsiteX72" fmla="*/ 24765 w 2480310"/>
              <a:gd name="connsiteY72" fmla="*/ 1468902 h 2483940"/>
              <a:gd name="connsiteX73" fmla="*/ 25360 w 2480310"/>
              <a:gd name="connsiteY73" fmla="*/ 1468188 h 2483940"/>
              <a:gd name="connsiteX74" fmla="*/ 31432 w 2480310"/>
              <a:gd name="connsiteY74" fmla="*/ 1442232 h 2483940"/>
              <a:gd name="connsiteX75" fmla="*/ 41910 w 2480310"/>
              <a:gd name="connsiteY75" fmla="*/ 1485095 h 2483940"/>
              <a:gd name="connsiteX76" fmla="*/ 54292 w 2480310"/>
              <a:gd name="connsiteY76" fmla="*/ 1517480 h 2483940"/>
              <a:gd name="connsiteX77" fmla="*/ 52387 w 2480310"/>
              <a:gd name="connsiteY77" fmla="*/ 1515575 h 2483940"/>
              <a:gd name="connsiteX78" fmla="*/ 80010 w 2480310"/>
              <a:gd name="connsiteY78" fmla="*/ 1609872 h 2483940"/>
              <a:gd name="connsiteX79" fmla="*/ 75247 w 2480310"/>
              <a:gd name="connsiteY79" fmla="*/ 1597490 h 2483940"/>
              <a:gd name="connsiteX80" fmla="*/ 85725 w 2480310"/>
              <a:gd name="connsiteY80" fmla="*/ 1648925 h 2483940"/>
              <a:gd name="connsiteX81" fmla="*/ 103822 w 2480310"/>
              <a:gd name="connsiteY81" fmla="*/ 1694645 h 2483940"/>
              <a:gd name="connsiteX82" fmla="*/ 118110 w 2480310"/>
              <a:gd name="connsiteY82" fmla="*/ 1714647 h 2483940"/>
              <a:gd name="connsiteX83" fmla="*/ 114300 w 2480310"/>
              <a:gd name="connsiteY83" fmla="*/ 1706075 h 2483940"/>
              <a:gd name="connsiteX84" fmla="*/ 132383 w 2480310"/>
              <a:gd name="connsiteY84" fmla="*/ 1739695 h 2483940"/>
              <a:gd name="connsiteX85" fmla="*/ 133078 w 2480310"/>
              <a:gd name="connsiteY85" fmla="*/ 1740088 h 2483940"/>
              <a:gd name="connsiteX86" fmla="*/ 117718 w 2480310"/>
              <a:gd name="connsiteY86" fmla="*/ 1708203 h 2483940"/>
              <a:gd name="connsiteX87" fmla="*/ 46677 w 2480310"/>
              <a:gd name="connsiteY87" fmla="*/ 1479346 h 2483940"/>
              <a:gd name="connsiteX88" fmla="*/ 42483 w 2480310"/>
              <a:gd name="connsiteY88" fmla="*/ 1451864 h 2483940"/>
              <a:gd name="connsiteX89" fmla="*/ 40957 w 2480310"/>
              <a:gd name="connsiteY89" fmla="*/ 1447947 h 2483940"/>
              <a:gd name="connsiteX90" fmla="*/ 31432 w 2480310"/>
              <a:gd name="connsiteY90" fmla="*/ 1442232 h 2483940"/>
              <a:gd name="connsiteX91" fmla="*/ 2480310 w 2480310"/>
              <a:gd name="connsiteY91" fmla="*/ 1233635 h 2483940"/>
              <a:gd name="connsiteX92" fmla="*/ 2475547 w 2480310"/>
              <a:gd name="connsiteY92" fmla="*/ 1288880 h 2483940"/>
              <a:gd name="connsiteX93" fmla="*/ 2480310 w 2480310"/>
              <a:gd name="connsiteY93" fmla="*/ 1233635 h 2483940"/>
              <a:gd name="connsiteX94" fmla="*/ 40005 w 2480310"/>
              <a:gd name="connsiteY94" fmla="*/ 952647 h 2483940"/>
              <a:gd name="connsiteX95" fmla="*/ 32385 w 2480310"/>
              <a:gd name="connsiteY95" fmla="*/ 989795 h 2483940"/>
              <a:gd name="connsiteX96" fmla="*/ 27622 w 2480310"/>
              <a:gd name="connsiteY96" fmla="*/ 1025990 h 2483940"/>
              <a:gd name="connsiteX97" fmla="*/ 20955 w 2480310"/>
              <a:gd name="connsiteY97" fmla="*/ 1095522 h 2483940"/>
              <a:gd name="connsiteX98" fmla="*/ 20002 w 2480310"/>
              <a:gd name="connsiteY98" fmla="*/ 1112667 h 2483940"/>
              <a:gd name="connsiteX99" fmla="*/ 19050 w 2480310"/>
              <a:gd name="connsiteY99" fmla="*/ 1129812 h 2483940"/>
              <a:gd name="connsiteX100" fmla="*/ 17145 w 2480310"/>
              <a:gd name="connsiteY100" fmla="*/ 1164102 h 2483940"/>
              <a:gd name="connsiteX101" fmla="*/ 15240 w 2480310"/>
              <a:gd name="connsiteY101" fmla="*/ 1236492 h 2483940"/>
              <a:gd name="connsiteX102" fmla="*/ 20002 w 2480310"/>
              <a:gd name="connsiteY102" fmla="*/ 1219347 h 2483940"/>
              <a:gd name="connsiteX103" fmla="*/ 20002 w 2480310"/>
              <a:gd name="connsiteY103" fmla="*/ 1296500 h 2483940"/>
              <a:gd name="connsiteX104" fmla="*/ 24765 w 2480310"/>
              <a:gd name="connsiteY104" fmla="*/ 1342220 h 2483940"/>
              <a:gd name="connsiteX105" fmla="*/ 25717 w 2480310"/>
              <a:gd name="connsiteY105" fmla="*/ 1360317 h 2483940"/>
              <a:gd name="connsiteX106" fmla="*/ 24765 w 2480310"/>
              <a:gd name="connsiteY106" fmla="*/ 1372700 h 2483940"/>
              <a:gd name="connsiteX107" fmla="*/ 31909 w 2480310"/>
              <a:gd name="connsiteY107" fmla="*/ 1384606 h 2483940"/>
              <a:gd name="connsiteX108" fmla="*/ 32500 w 2480310"/>
              <a:gd name="connsiteY108" fmla="*/ 1386455 h 2483940"/>
              <a:gd name="connsiteX109" fmla="*/ 28202 w 2480310"/>
              <a:gd name="connsiteY109" fmla="*/ 1358291 h 2483940"/>
              <a:gd name="connsiteX110" fmla="*/ 21907 w 2480310"/>
              <a:gd name="connsiteY110" fmla="*/ 1233635 h 2483940"/>
              <a:gd name="connsiteX111" fmla="*/ 28202 w 2480310"/>
              <a:gd name="connsiteY111" fmla="*/ 1108979 h 2483940"/>
              <a:gd name="connsiteX112" fmla="*/ 44706 w 2480310"/>
              <a:gd name="connsiteY112" fmla="*/ 1000837 h 2483940"/>
              <a:gd name="connsiteX113" fmla="*/ 43696 w 2480310"/>
              <a:gd name="connsiteY113" fmla="*/ 999439 h 2483940"/>
              <a:gd name="connsiteX114" fmla="*/ 28575 w 2480310"/>
              <a:gd name="connsiteY114" fmla="*/ 1050755 h 2483940"/>
              <a:gd name="connsiteX115" fmla="*/ 37147 w 2480310"/>
              <a:gd name="connsiteY115" fmla="*/ 990747 h 2483940"/>
              <a:gd name="connsiteX116" fmla="*/ 40005 w 2480310"/>
              <a:gd name="connsiteY116" fmla="*/ 952647 h 2483940"/>
              <a:gd name="connsiteX117" fmla="*/ 195382 w 2480310"/>
              <a:gd name="connsiteY117" fmla="*/ 603199 h 2483940"/>
              <a:gd name="connsiteX118" fmla="*/ 184785 w 2480310"/>
              <a:gd name="connsiteY118" fmla="*/ 615462 h 2483940"/>
              <a:gd name="connsiteX119" fmla="*/ 150495 w 2480310"/>
              <a:gd name="connsiteY119" fmla="*/ 672612 h 2483940"/>
              <a:gd name="connsiteX120" fmla="*/ 121920 w 2480310"/>
              <a:gd name="connsiteY120" fmla="*/ 739287 h 2483940"/>
              <a:gd name="connsiteX121" fmla="*/ 133350 w 2480310"/>
              <a:gd name="connsiteY121" fmla="*/ 706902 h 2483940"/>
              <a:gd name="connsiteX122" fmla="*/ 103822 w 2480310"/>
              <a:gd name="connsiteY122" fmla="*/ 781197 h 2483940"/>
              <a:gd name="connsiteX123" fmla="*/ 88582 w 2480310"/>
              <a:gd name="connsiteY123" fmla="*/ 819297 h 2483940"/>
              <a:gd name="connsiteX124" fmla="*/ 75247 w 2480310"/>
              <a:gd name="connsiteY124" fmla="*/ 856445 h 2483940"/>
              <a:gd name="connsiteX125" fmla="*/ 63817 w 2480310"/>
              <a:gd name="connsiteY125" fmla="*/ 892640 h 2483940"/>
              <a:gd name="connsiteX126" fmla="*/ 54292 w 2480310"/>
              <a:gd name="connsiteY126" fmla="*/ 926930 h 2483940"/>
              <a:gd name="connsiteX127" fmla="*/ 44767 w 2480310"/>
              <a:gd name="connsiteY127" fmla="*/ 985985 h 2483940"/>
              <a:gd name="connsiteX128" fmla="*/ 54292 w 2480310"/>
              <a:gd name="connsiteY128" fmla="*/ 935502 h 2483940"/>
              <a:gd name="connsiteX129" fmla="*/ 55870 w 2480310"/>
              <a:gd name="connsiteY129" fmla="*/ 944908 h 2483940"/>
              <a:gd name="connsiteX130" fmla="*/ 57372 w 2480310"/>
              <a:gd name="connsiteY130" fmla="*/ 946330 h 2483940"/>
              <a:gd name="connsiteX131" fmla="*/ 76720 w 2480310"/>
              <a:gd name="connsiteY131" fmla="*/ 871082 h 2483940"/>
              <a:gd name="connsiteX132" fmla="*/ 169058 w 2480310"/>
              <a:gd name="connsiteY132" fmla="*/ 652492 h 2483940"/>
              <a:gd name="connsiteX133" fmla="*/ 195295 w 2480310"/>
              <a:gd name="connsiteY133" fmla="*/ 609304 h 2483940"/>
              <a:gd name="connsiteX134" fmla="*/ 310236 w 2480310"/>
              <a:gd name="connsiteY134" fmla="*/ 447193 h 2483940"/>
              <a:gd name="connsiteX135" fmla="*/ 297180 w 2480310"/>
              <a:gd name="connsiteY135" fmla="*/ 457347 h 2483940"/>
              <a:gd name="connsiteX136" fmla="*/ 276225 w 2480310"/>
              <a:gd name="connsiteY136" fmla="*/ 478302 h 2483940"/>
              <a:gd name="connsiteX137" fmla="*/ 253365 w 2480310"/>
              <a:gd name="connsiteY137" fmla="*/ 504020 h 2483940"/>
              <a:gd name="connsiteX138" fmla="*/ 231457 w 2480310"/>
              <a:gd name="connsiteY138" fmla="*/ 531642 h 2483940"/>
              <a:gd name="connsiteX139" fmla="*/ 207645 w 2480310"/>
              <a:gd name="connsiteY139" fmla="*/ 582125 h 2483940"/>
              <a:gd name="connsiteX140" fmla="*/ 200977 w 2480310"/>
              <a:gd name="connsiteY140" fmla="*/ 589745 h 2483940"/>
              <a:gd name="connsiteX141" fmla="*/ 204192 w 2480310"/>
              <a:gd name="connsiteY141" fmla="*/ 593555 h 2483940"/>
              <a:gd name="connsiteX142" fmla="*/ 204874 w 2480310"/>
              <a:gd name="connsiteY142" fmla="*/ 593537 h 2483940"/>
              <a:gd name="connsiteX143" fmla="*/ 230058 w 2480310"/>
              <a:gd name="connsiteY143" fmla="*/ 552083 h 2483940"/>
              <a:gd name="connsiteX144" fmla="*/ 227647 w 2480310"/>
              <a:gd name="connsiteY144" fmla="*/ 551644 h 2483940"/>
              <a:gd name="connsiteX145" fmla="*/ 241935 w 2480310"/>
              <a:gd name="connsiteY145" fmla="*/ 527832 h 2483940"/>
              <a:gd name="connsiteX146" fmla="*/ 241935 w 2480310"/>
              <a:gd name="connsiteY146" fmla="*/ 536178 h 2483940"/>
              <a:gd name="connsiteX147" fmla="*/ 300313 w 2480310"/>
              <a:gd name="connsiteY147" fmla="*/ 458111 h 2483940"/>
              <a:gd name="connsiteX148" fmla="*/ 423862 w 2480310"/>
              <a:gd name="connsiteY148" fmla="*/ 316377 h 2483940"/>
              <a:gd name="connsiteX149" fmla="*/ 399097 w 2480310"/>
              <a:gd name="connsiteY149" fmla="*/ 340190 h 2483940"/>
              <a:gd name="connsiteX150" fmla="*/ 374332 w 2480310"/>
              <a:gd name="connsiteY150" fmla="*/ 364002 h 2483940"/>
              <a:gd name="connsiteX151" fmla="*/ 378142 w 2480310"/>
              <a:gd name="connsiteY151" fmla="*/ 349715 h 2483940"/>
              <a:gd name="connsiteX152" fmla="*/ 355282 w 2480310"/>
              <a:gd name="connsiteY152" fmla="*/ 377337 h 2483940"/>
              <a:gd name="connsiteX153" fmla="*/ 352425 w 2480310"/>
              <a:gd name="connsiteY153" fmla="*/ 388767 h 2483940"/>
              <a:gd name="connsiteX154" fmla="*/ 345757 w 2480310"/>
              <a:gd name="connsiteY154" fmla="*/ 404007 h 2483940"/>
              <a:gd name="connsiteX155" fmla="*/ 334328 w 2480310"/>
              <a:gd name="connsiteY155" fmla="*/ 419366 h 2483940"/>
              <a:gd name="connsiteX156" fmla="*/ 324326 w 2480310"/>
              <a:gd name="connsiteY156" fmla="*/ 431690 h 2483940"/>
              <a:gd name="connsiteX157" fmla="*/ 378909 w 2480310"/>
              <a:gd name="connsiteY157" fmla="*/ 371634 h 2483940"/>
              <a:gd name="connsiteX158" fmla="*/ 379214 w 2480310"/>
              <a:gd name="connsiteY158" fmla="*/ 369360 h 2483940"/>
              <a:gd name="connsiteX159" fmla="*/ 392430 w 2480310"/>
              <a:gd name="connsiteY159" fmla="*/ 353525 h 2483940"/>
              <a:gd name="connsiteX160" fmla="*/ 423862 w 2480310"/>
              <a:gd name="connsiteY160" fmla="*/ 316377 h 2483940"/>
              <a:gd name="connsiteX161" fmla="*/ 681037 w 2480310"/>
              <a:gd name="connsiteY161" fmla="*/ 132545 h 2483940"/>
              <a:gd name="connsiteX162" fmla="*/ 669609 w 2480310"/>
              <a:gd name="connsiteY162" fmla="*/ 142069 h 2483940"/>
              <a:gd name="connsiteX163" fmla="*/ 673417 w 2480310"/>
              <a:gd name="connsiteY163" fmla="*/ 141117 h 2483940"/>
              <a:gd name="connsiteX164" fmla="*/ 666750 w 2480310"/>
              <a:gd name="connsiteY164" fmla="*/ 144927 h 2483940"/>
              <a:gd name="connsiteX165" fmla="*/ 669606 w 2480310"/>
              <a:gd name="connsiteY165" fmla="*/ 142070 h 2483940"/>
              <a:gd name="connsiteX166" fmla="*/ 666035 w 2480310"/>
              <a:gd name="connsiteY166" fmla="*/ 142308 h 2483940"/>
              <a:gd name="connsiteX167" fmla="*/ 681037 w 2480310"/>
              <a:gd name="connsiteY167" fmla="*/ 132545 h 2483940"/>
              <a:gd name="connsiteX168" fmla="*/ 1563171 w 2480310"/>
              <a:gd name="connsiteY168" fmla="*/ 55035 h 2483940"/>
              <a:gd name="connsiteX169" fmla="*/ 1564957 w 2480310"/>
              <a:gd name="connsiteY169" fmla="*/ 59202 h 2483940"/>
              <a:gd name="connsiteX170" fmla="*/ 1557542 w 2480310"/>
              <a:gd name="connsiteY170" fmla="*/ 57283 h 2483940"/>
              <a:gd name="connsiteX171" fmla="*/ 1666237 w 2480310"/>
              <a:gd name="connsiteY171" fmla="*/ 90604 h 2483940"/>
              <a:gd name="connsiteX172" fmla="*/ 1715320 w 2480310"/>
              <a:gd name="connsiteY172" fmla="*/ 112183 h 2483940"/>
              <a:gd name="connsiteX173" fmla="*/ 1714500 w 2480310"/>
              <a:gd name="connsiteY173" fmla="*/ 111589 h 2483940"/>
              <a:gd name="connsiteX174" fmla="*/ 1659255 w 2480310"/>
              <a:gd name="connsiteY174" fmla="*/ 84919 h 2483940"/>
              <a:gd name="connsiteX175" fmla="*/ 1628775 w 2480310"/>
              <a:gd name="connsiteY175" fmla="*/ 76347 h 2483940"/>
              <a:gd name="connsiteX176" fmla="*/ 1590675 w 2480310"/>
              <a:gd name="connsiteY176" fmla="*/ 63012 h 2483940"/>
              <a:gd name="connsiteX177" fmla="*/ 1563171 w 2480310"/>
              <a:gd name="connsiteY177" fmla="*/ 55035 h 2483940"/>
              <a:gd name="connsiteX178" fmla="*/ 1439551 w 2480310"/>
              <a:gd name="connsiteY178" fmla="*/ 32509 h 2483940"/>
              <a:gd name="connsiteX179" fmla="*/ 1530415 w 2480310"/>
              <a:gd name="connsiteY179" fmla="*/ 48967 h 2483940"/>
              <a:gd name="connsiteX180" fmla="*/ 1532077 w 2480310"/>
              <a:gd name="connsiteY180" fmla="*/ 49476 h 2483940"/>
              <a:gd name="connsiteX181" fmla="*/ 1534596 w 2480310"/>
              <a:gd name="connsiteY181" fmla="*/ 48367 h 2483940"/>
              <a:gd name="connsiteX182" fmla="*/ 1521142 w 2480310"/>
              <a:gd name="connsiteY182" fmla="*/ 42057 h 2483940"/>
              <a:gd name="connsiteX183" fmla="*/ 1483995 w 2480310"/>
              <a:gd name="connsiteY183" fmla="*/ 34437 h 2483940"/>
              <a:gd name="connsiteX184" fmla="*/ 1460182 w 2480310"/>
              <a:gd name="connsiteY184" fmla="*/ 32532 h 2483940"/>
              <a:gd name="connsiteX185" fmla="*/ 1440180 w 2480310"/>
              <a:gd name="connsiteY185" fmla="*/ 32532 h 2483940"/>
              <a:gd name="connsiteX186" fmla="*/ 1390072 w 2480310"/>
              <a:gd name="connsiteY186" fmla="*/ 23547 h 2483940"/>
              <a:gd name="connsiteX187" fmla="*/ 1413055 w 2480310"/>
              <a:gd name="connsiteY187" fmla="*/ 27710 h 2483940"/>
              <a:gd name="connsiteX188" fmla="*/ 1413034 w 2480310"/>
              <a:gd name="connsiteY188" fmla="*/ 27650 h 2483940"/>
              <a:gd name="connsiteX189" fmla="*/ 1405622 w 2480310"/>
              <a:gd name="connsiteY189" fmla="*/ 25552 h 2483940"/>
              <a:gd name="connsiteX190" fmla="*/ 1385887 w 2480310"/>
              <a:gd name="connsiteY190" fmla="*/ 23007 h 2483940"/>
              <a:gd name="connsiteX191" fmla="*/ 1385311 w 2480310"/>
              <a:gd name="connsiteY191" fmla="*/ 23055 h 2483940"/>
              <a:gd name="connsiteX192" fmla="*/ 1387079 w 2480310"/>
              <a:gd name="connsiteY192" fmla="*/ 23161 h 2483940"/>
              <a:gd name="connsiteX193" fmla="*/ 1334810 w 2480310"/>
              <a:gd name="connsiteY193" fmla="*/ 17530 h 2483940"/>
              <a:gd name="connsiteX194" fmla="*/ 1323022 w 2480310"/>
              <a:gd name="connsiteY194" fmla="*/ 18244 h 2483940"/>
              <a:gd name="connsiteX195" fmla="*/ 1314170 w 2480310"/>
              <a:gd name="connsiteY195" fmla="*/ 18803 h 2483940"/>
              <a:gd name="connsiteX196" fmla="*/ 1358223 w 2480310"/>
              <a:gd name="connsiteY196" fmla="*/ 21436 h 2483940"/>
              <a:gd name="connsiteX197" fmla="*/ 1360170 w 2480310"/>
              <a:gd name="connsiteY197" fmla="*/ 21102 h 2483940"/>
              <a:gd name="connsiteX198" fmla="*/ 1334810 w 2480310"/>
              <a:gd name="connsiteY198" fmla="*/ 17530 h 2483940"/>
              <a:gd name="connsiteX199" fmla="*/ 1164063 w 2480310"/>
              <a:gd name="connsiteY199" fmla="*/ 6261 h 2483940"/>
              <a:gd name="connsiteX200" fmla="*/ 1160145 w 2480310"/>
              <a:gd name="connsiteY200" fmla="*/ 12530 h 2483940"/>
              <a:gd name="connsiteX201" fmla="*/ 1091565 w 2480310"/>
              <a:gd name="connsiteY201" fmla="*/ 17292 h 2483940"/>
              <a:gd name="connsiteX202" fmla="*/ 1057275 w 2480310"/>
              <a:gd name="connsiteY202" fmla="*/ 23007 h 2483940"/>
              <a:gd name="connsiteX203" fmla="*/ 1022985 w 2480310"/>
              <a:gd name="connsiteY203" fmla="*/ 30627 h 2483940"/>
              <a:gd name="connsiteX204" fmla="*/ 988695 w 2480310"/>
              <a:gd name="connsiteY204" fmla="*/ 38247 h 2483940"/>
              <a:gd name="connsiteX205" fmla="*/ 954405 w 2480310"/>
              <a:gd name="connsiteY205" fmla="*/ 46820 h 2483940"/>
              <a:gd name="connsiteX206" fmla="*/ 937260 w 2480310"/>
              <a:gd name="connsiteY206" fmla="*/ 50630 h 2483940"/>
              <a:gd name="connsiteX207" fmla="*/ 920115 w 2480310"/>
              <a:gd name="connsiteY207" fmla="*/ 55392 h 2483940"/>
              <a:gd name="connsiteX208" fmla="*/ 884872 w 2480310"/>
              <a:gd name="connsiteY208" fmla="*/ 63012 h 2483940"/>
              <a:gd name="connsiteX209" fmla="*/ 883920 w 2480310"/>
              <a:gd name="connsiteY209" fmla="*/ 55392 h 2483940"/>
              <a:gd name="connsiteX210" fmla="*/ 827722 w 2480310"/>
              <a:gd name="connsiteY210" fmla="*/ 78252 h 2483940"/>
              <a:gd name="connsiteX211" fmla="*/ 763905 w 2480310"/>
              <a:gd name="connsiteY211" fmla="*/ 107780 h 2483940"/>
              <a:gd name="connsiteX212" fmla="*/ 763905 w 2480310"/>
              <a:gd name="connsiteY212" fmla="*/ 103017 h 2483940"/>
              <a:gd name="connsiteX213" fmla="*/ 716280 w 2480310"/>
              <a:gd name="connsiteY213" fmla="*/ 121115 h 2483940"/>
              <a:gd name="connsiteX214" fmla="*/ 677227 w 2480310"/>
              <a:gd name="connsiteY214" fmla="*/ 145880 h 2483940"/>
              <a:gd name="connsiteX215" fmla="*/ 651510 w 2480310"/>
              <a:gd name="connsiteY215" fmla="*/ 161120 h 2483940"/>
              <a:gd name="connsiteX216" fmla="*/ 624840 w 2480310"/>
              <a:gd name="connsiteY216" fmla="*/ 178265 h 2483940"/>
              <a:gd name="connsiteX217" fmla="*/ 571500 w 2480310"/>
              <a:gd name="connsiteY217" fmla="*/ 212555 h 2483940"/>
              <a:gd name="connsiteX218" fmla="*/ 530542 w 2480310"/>
              <a:gd name="connsiteY218" fmla="*/ 239225 h 2483940"/>
              <a:gd name="connsiteX219" fmla="*/ 551497 w 2480310"/>
              <a:gd name="connsiteY219" fmla="*/ 223032 h 2483940"/>
              <a:gd name="connsiteX220" fmla="*/ 575310 w 2480310"/>
              <a:gd name="connsiteY220" fmla="*/ 206840 h 2483940"/>
              <a:gd name="connsiteX221" fmla="*/ 611505 w 2480310"/>
              <a:gd name="connsiteY221" fmla="*/ 180170 h 2483940"/>
              <a:gd name="connsiteX222" fmla="*/ 579120 w 2480310"/>
              <a:gd name="connsiteY222" fmla="*/ 201125 h 2483940"/>
              <a:gd name="connsiteX223" fmla="*/ 541972 w 2480310"/>
              <a:gd name="connsiteY223" fmla="*/ 224937 h 2483940"/>
              <a:gd name="connsiteX224" fmla="*/ 507682 w 2480310"/>
              <a:gd name="connsiteY224" fmla="*/ 249702 h 2483940"/>
              <a:gd name="connsiteX225" fmla="*/ 483870 w 2480310"/>
              <a:gd name="connsiteY225" fmla="*/ 271610 h 2483940"/>
              <a:gd name="connsiteX226" fmla="*/ 487680 w 2480310"/>
              <a:gd name="connsiteY226" fmla="*/ 269705 h 2483940"/>
              <a:gd name="connsiteX227" fmla="*/ 401821 w 2480310"/>
              <a:gd name="connsiteY227" fmla="*/ 348598 h 2483940"/>
              <a:gd name="connsiteX228" fmla="*/ 394626 w 2480310"/>
              <a:gd name="connsiteY228" fmla="*/ 357331 h 2483940"/>
              <a:gd name="connsiteX229" fmla="*/ 465583 w 2480310"/>
              <a:gd name="connsiteY229" fmla="*/ 292841 h 2483940"/>
              <a:gd name="connsiteX230" fmla="*/ 1241107 w 2480310"/>
              <a:gd name="connsiteY230" fmla="*/ 14435 h 2483940"/>
              <a:gd name="connsiteX231" fmla="*/ 1288033 w 2480310"/>
              <a:gd name="connsiteY231" fmla="*/ 17240 h 2483940"/>
              <a:gd name="connsiteX232" fmla="*/ 1280160 w 2480310"/>
              <a:gd name="connsiteY232" fmla="*/ 16339 h 2483940"/>
              <a:gd name="connsiteX233" fmla="*/ 1303972 w 2480310"/>
              <a:gd name="connsiteY233" fmla="*/ 14434 h 2483940"/>
              <a:gd name="connsiteX234" fmla="*/ 1331595 w 2480310"/>
              <a:gd name="connsiteY234" fmla="*/ 13482 h 2483940"/>
              <a:gd name="connsiteX235" fmla="*/ 1362075 w 2480310"/>
              <a:gd name="connsiteY235" fmla="*/ 9672 h 2483940"/>
              <a:gd name="connsiteX236" fmla="*/ 1364932 w 2480310"/>
              <a:gd name="connsiteY236" fmla="*/ 11577 h 2483940"/>
              <a:gd name="connsiteX237" fmla="*/ 1421130 w 2480310"/>
              <a:gd name="connsiteY237" fmla="*/ 17292 h 2483940"/>
              <a:gd name="connsiteX238" fmla="*/ 1404937 w 2480310"/>
              <a:gd name="connsiteY238" fmla="*/ 17292 h 2483940"/>
              <a:gd name="connsiteX239" fmla="*/ 1428750 w 2480310"/>
              <a:gd name="connsiteY239" fmla="*/ 21102 h 2483940"/>
              <a:gd name="connsiteX240" fmla="*/ 1451610 w 2480310"/>
              <a:gd name="connsiteY240" fmla="*/ 24912 h 2483940"/>
              <a:gd name="connsiteX241" fmla="*/ 1496377 w 2480310"/>
              <a:gd name="connsiteY241" fmla="*/ 30627 h 2483940"/>
              <a:gd name="connsiteX242" fmla="*/ 1539240 w 2480310"/>
              <a:gd name="connsiteY242" fmla="*/ 38247 h 2483940"/>
              <a:gd name="connsiteX243" fmla="*/ 1580197 w 2480310"/>
              <a:gd name="connsiteY243" fmla="*/ 52534 h 2483940"/>
              <a:gd name="connsiteX244" fmla="*/ 1573530 w 2480310"/>
              <a:gd name="connsiteY244" fmla="*/ 53487 h 2483940"/>
              <a:gd name="connsiteX245" fmla="*/ 1605915 w 2480310"/>
              <a:gd name="connsiteY245" fmla="*/ 63012 h 2483940"/>
              <a:gd name="connsiteX246" fmla="*/ 1635442 w 2480310"/>
              <a:gd name="connsiteY246" fmla="*/ 73489 h 2483940"/>
              <a:gd name="connsiteX247" fmla="*/ 1665922 w 2480310"/>
              <a:gd name="connsiteY247" fmla="*/ 83014 h 2483940"/>
              <a:gd name="connsiteX248" fmla="*/ 1699260 w 2480310"/>
              <a:gd name="connsiteY248" fmla="*/ 93492 h 2483940"/>
              <a:gd name="connsiteX249" fmla="*/ 1724025 w 2480310"/>
              <a:gd name="connsiteY249" fmla="*/ 112542 h 2483940"/>
              <a:gd name="connsiteX250" fmla="*/ 1765935 w 2480310"/>
              <a:gd name="connsiteY250" fmla="*/ 127782 h 2483940"/>
              <a:gd name="connsiteX251" fmla="*/ 1806892 w 2480310"/>
              <a:gd name="connsiteY251" fmla="*/ 144927 h 2483940"/>
              <a:gd name="connsiteX252" fmla="*/ 1752719 w 2480310"/>
              <a:gd name="connsiteY252" fmla="*/ 124567 h 2483940"/>
              <a:gd name="connsiteX253" fmla="*/ 1734930 w 2480310"/>
              <a:gd name="connsiteY253" fmla="*/ 120804 h 2483940"/>
              <a:gd name="connsiteX254" fmla="*/ 1794814 w 2480310"/>
              <a:gd name="connsiteY254" fmla="*/ 147132 h 2483940"/>
              <a:gd name="connsiteX255" fmla="*/ 1874332 w 2480310"/>
              <a:gd name="connsiteY255" fmla="*/ 195711 h 2483940"/>
              <a:gd name="connsiteX256" fmla="*/ 1874519 w 2480310"/>
              <a:gd name="connsiteY256" fmla="*/ 195409 h 2483940"/>
              <a:gd name="connsiteX257" fmla="*/ 1791652 w 2480310"/>
              <a:gd name="connsiteY257" fmla="*/ 144927 h 2483940"/>
              <a:gd name="connsiteX258" fmla="*/ 1824037 w 2480310"/>
              <a:gd name="connsiteY258" fmla="*/ 156357 h 2483940"/>
              <a:gd name="connsiteX259" fmla="*/ 1847849 w 2480310"/>
              <a:gd name="connsiteY259" fmla="*/ 167787 h 2483940"/>
              <a:gd name="connsiteX260" fmla="*/ 1884997 w 2480310"/>
              <a:gd name="connsiteY260" fmla="*/ 191599 h 2483940"/>
              <a:gd name="connsiteX261" fmla="*/ 1925002 w 2480310"/>
              <a:gd name="connsiteY261" fmla="*/ 221127 h 2483940"/>
              <a:gd name="connsiteX262" fmla="*/ 1951672 w 2480310"/>
              <a:gd name="connsiteY262" fmla="*/ 241129 h 2483940"/>
              <a:gd name="connsiteX263" fmla="*/ 1985962 w 2480310"/>
              <a:gd name="connsiteY263" fmla="*/ 264942 h 2483940"/>
              <a:gd name="connsiteX264" fmla="*/ 1959214 w 2480310"/>
              <a:gd name="connsiteY264" fmla="*/ 248632 h 2483940"/>
              <a:gd name="connsiteX265" fmla="*/ 2018315 w 2480310"/>
              <a:gd name="connsiteY265" fmla="*/ 295236 h 2483940"/>
              <a:gd name="connsiteX266" fmla="*/ 2016442 w 2480310"/>
              <a:gd name="connsiteY266" fmla="*/ 293517 h 2483940"/>
              <a:gd name="connsiteX267" fmla="*/ 2023998 w 2480310"/>
              <a:gd name="connsiteY267" fmla="*/ 299717 h 2483940"/>
              <a:gd name="connsiteX268" fmla="*/ 2036213 w 2480310"/>
              <a:gd name="connsiteY268" fmla="*/ 309349 h 2483940"/>
              <a:gd name="connsiteX269" fmla="*/ 2039218 w 2480310"/>
              <a:gd name="connsiteY269" fmla="*/ 312205 h 2483940"/>
              <a:gd name="connsiteX270" fmla="*/ 2053589 w 2480310"/>
              <a:gd name="connsiteY270" fmla="*/ 323997 h 2483940"/>
              <a:gd name="connsiteX271" fmla="*/ 2060046 w 2480310"/>
              <a:gd name="connsiteY271" fmla="*/ 332003 h 2483940"/>
              <a:gd name="connsiteX272" fmla="*/ 2119054 w 2480310"/>
              <a:gd name="connsiteY272" fmla="*/ 388093 h 2483940"/>
              <a:gd name="connsiteX273" fmla="*/ 2095500 w 2480310"/>
              <a:gd name="connsiteY273" fmla="*/ 363050 h 2483940"/>
              <a:gd name="connsiteX274" fmla="*/ 2170747 w 2480310"/>
              <a:gd name="connsiteY274" fmla="*/ 436392 h 2483940"/>
              <a:gd name="connsiteX275" fmla="*/ 2166937 w 2480310"/>
              <a:gd name="connsiteY275" fmla="*/ 442107 h 2483940"/>
              <a:gd name="connsiteX276" fmla="*/ 2160015 w 2480310"/>
              <a:gd name="connsiteY276" fmla="*/ 435999 h 2483940"/>
              <a:gd name="connsiteX277" fmla="*/ 2196738 w 2480310"/>
              <a:gd name="connsiteY277" fmla="*/ 479965 h 2483940"/>
              <a:gd name="connsiteX278" fmla="*/ 2207894 w 2480310"/>
              <a:gd name="connsiteY278" fmla="*/ 487827 h 2483940"/>
              <a:gd name="connsiteX279" fmla="*/ 2226038 w 2480310"/>
              <a:gd name="connsiteY279" fmla="*/ 515042 h 2483940"/>
              <a:gd name="connsiteX280" fmla="*/ 2226802 w 2480310"/>
              <a:gd name="connsiteY280" fmla="*/ 515958 h 2483940"/>
              <a:gd name="connsiteX281" fmla="*/ 2229657 w 2480310"/>
              <a:gd name="connsiteY281" fmla="*/ 520472 h 2483940"/>
              <a:gd name="connsiteX282" fmla="*/ 2242184 w 2480310"/>
              <a:gd name="connsiteY282" fmla="*/ 539262 h 2483940"/>
              <a:gd name="connsiteX283" fmla="*/ 2236412 w 2480310"/>
              <a:gd name="connsiteY283" fmla="*/ 531152 h 2483940"/>
              <a:gd name="connsiteX284" fmla="*/ 2313156 w 2480310"/>
              <a:gd name="connsiteY284" fmla="*/ 652492 h 2483940"/>
              <a:gd name="connsiteX285" fmla="*/ 2348783 w 2480310"/>
              <a:gd name="connsiteY285" fmla="*/ 726448 h 2483940"/>
              <a:gd name="connsiteX286" fmla="*/ 2348865 w 2480310"/>
              <a:gd name="connsiteY286" fmla="*/ 724999 h 2483940"/>
              <a:gd name="connsiteX287" fmla="*/ 2350373 w 2480310"/>
              <a:gd name="connsiteY287" fmla="*/ 729749 h 2483940"/>
              <a:gd name="connsiteX288" fmla="*/ 2364496 w 2480310"/>
              <a:gd name="connsiteY288" fmla="*/ 759067 h 2483940"/>
              <a:gd name="connsiteX289" fmla="*/ 2365652 w 2480310"/>
              <a:gd name="connsiteY289" fmla="*/ 762226 h 2483940"/>
              <a:gd name="connsiteX290" fmla="*/ 2366962 w 2480310"/>
              <a:gd name="connsiteY290" fmla="*/ 763099 h 2483940"/>
              <a:gd name="connsiteX291" fmla="*/ 2379255 w 2480310"/>
              <a:gd name="connsiteY291" fmla="*/ 798654 h 2483940"/>
              <a:gd name="connsiteX292" fmla="*/ 2380042 w 2480310"/>
              <a:gd name="connsiteY292" fmla="*/ 801541 h 2483940"/>
              <a:gd name="connsiteX293" fmla="*/ 2405494 w 2480310"/>
              <a:gd name="connsiteY293" fmla="*/ 871082 h 2483940"/>
              <a:gd name="connsiteX294" fmla="*/ 2460307 w 2480310"/>
              <a:gd name="connsiteY294" fmla="*/ 1233635 h 2483940"/>
              <a:gd name="connsiteX295" fmla="*/ 2454012 w 2480310"/>
              <a:gd name="connsiteY295" fmla="*/ 1358291 h 2483940"/>
              <a:gd name="connsiteX296" fmla="*/ 2442900 w 2480310"/>
              <a:gd name="connsiteY296" fmla="*/ 1431105 h 2483940"/>
              <a:gd name="connsiteX297" fmla="*/ 2446019 w 2480310"/>
              <a:gd name="connsiteY297" fmla="*/ 1418419 h 2483940"/>
              <a:gd name="connsiteX298" fmla="*/ 2444114 w 2480310"/>
              <a:gd name="connsiteY298" fmla="*/ 1454614 h 2483940"/>
              <a:gd name="connsiteX299" fmla="*/ 2446972 w 2480310"/>
              <a:gd name="connsiteY299" fmla="*/ 1443184 h 2483940"/>
              <a:gd name="connsiteX300" fmla="*/ 2443162 w 2480310"/>
              <a:gd name="connsiteY300" fmla="*/ 1483189 h 2483940"/>
              <a:gd name="connsiteX301" fmla="*/ 2450782 w 2480310"/>
              <a:gd name="connsiteY301" fmla="*/ 1441279 h 2483940"/>
              <a:gd name="connsiteX302" fmla="*/ 2454592 w 2480310"/>
              <a:gd name="connsiteY302" fmla="*/ 1406989 h 2483940"/>
              <a:gd name="connsiteX303" fmla="*/ 2453639 w 2480310"/>
              <a:gd name="connsiteY303" fmla="*/ 1366032 h 2483940"/>
              <a:gd name="connsiteX304" fmla="*/ 2459354 w 2480310"/>
              <a:gd name="connsiteY304" fmla="*/ 1348887 h 2483940"/>
              <a:gd name="connsiteX305" fmla="*/ 2466022 w 2480310"/>
              <a:gd name="connsiteY305" fmla="*/ 1295547 h 2483940"/>
              <a:gd name="connsiteX306" fmla="*/ 2471737 w 2480310"/>
              <a:gd name="connsiteY306" fmla="*/ 1331742 h 2483940"/>
              <a:gd name="connsiteX307" fmla="*/ 2471737 w 2480310"/>
              <a:gd name="connsiteY307" fmla="*/ 1373652 h 2483940"/>
              <a:gd name="connsiteX308" fmla="*/ 2466022 w 2480310"/>
              <a:gd name="connsiteY308" fmla="*/ 1427944 h 2483940"/>
              <a:gd name="connsiteX309" fmla="*/ 2460307 w 2480310"/>
              <a:gd name="connsiteY309" fmla="*/ 1462234 h 2483940"/>
              <a:gd name="connsiteX310" fmla="*/ 2457449 w 2480310"/>
              <a:gd name="connsiteY310" fmla="*/ 1481284 h 2483940"/>
              <a:gd name="connsiteX311" fmla="*/ 2452687 w 2480310"/>
              <a:gd name="connsiteY311" fmla="*/ 1502239 h 2483940"/>
              <a:gd name="connsiteX312" fmla="*/ 2362199 w 2480310"/>
              <a:gd name="connsiteY312" fmla="*/ 1769892 h 2483940"/>
              <a:gd name="connsiteX313" fmla="*/ 2211704 w 2480310"/>
              <a:gd name="connsiteY313" fmla="*/ 2009922 h 2483940"/>
              <a:gd name="connsiteX314" fmla="*/ 2010727 w 2480310"/>
              <a:gd name="connsiteY314" fmla="*/ 2209947 h 2483940"/>
              <a:gd name="connsiteX315" fmla="*/ 1769744 w 2480310"/>
              <a:gd name="connsiteY315" fmla="*/ 2360442 h 2483940"/>
              <a:gd name="connsiteX316" fmla="*/ 1739264 w 2480310"/>
              <a:gd name="connsiteY316" fmla="*/ 2372824 h 2483940"/>
              <a:gd name="connsiteX317" fmla="*/ 1703069 w 2480310"/>
              <a:gd name="connsiteY317" fmla="*/ 2387112 h 2483940"/>
              <a:gd name="connsiteX318" fmla="*/ 1654492 w 2480310"/>
              <a:gd name="connsiteY318" fmla="*/ 2405209 h 2483940"/>
              <a:gd name="connsiteX319" fmla="*/ 1593532 w 2480310"/>
              <a:gd name="connsiteY319" fmla="*/ 2424259 h 2483940"/>
              <a:gd name="connsiteX320" fmla="*/ 1558289 w 2480310"/>
              <a:gd name="connsiteY320" fmla="*/ 2433784 h 2483940"/>
              <a:gd name="connsiteX321" fmla="*/ 1521142 w 2480310"/>
              <a:gd name="connsiteY321" fmla="*/ 2443309 h 2483940"/>
              <a:gd name="connsiteX322" fmla="*/ 1438274 w 2480310"/>
              <a:gd name="connsiteY322" fmla="*/ 2461407 h 2483940"/>
              <a:gd name="connsiteX323" fmla="*/ 1393507 w 2480310"/>
              <a:gd name="connsiteY323" fmla="*/ 2469027 h 2483940"/>
              <a:gd name="connsiteX324" fmla="*/ 1370647 w 2480310"/>
              <a:gd name="connsiteY324" fmla="*/ 2472837 h 2483940"/>
              <a:gd name="connsiteX325" fmla="*/ 1346834 w 2480310"/>
              <a:gd name="connsiteY325" fmla="*/ 2475694 h 2483940"/>
              <a:gd name="connsiteX326" fmla="*/ 1310639 w 2480310"/>
              <a:gd name="connsiteY326" fmla="*/ 2479504 h 2483940"/>
              <a:gd name="connsiteX327" fmla="*/ 1272539 w 2480310"/>
              <a:gd name="connsiteY327" fmla="*/ 2482362 h 2483940"/>
              <a:gd name="connsiteX328" fmla="*/ 1189672 w 2480310"/>
              <a:gd name="connsiteY328" fmla="*/ 2483314 h 2483940"/>
              <a:gd name="connsiteX329" fmla="*/ 1223009 w 2480310"/>
              <a:gd name="connsiteY329" fmla="*/ 2477599 h 2483940"/>
              <a:gd name="connsiteX330" fmla="*/ 1256347 w 2480310"/>
              <a:gd name="connsiteY330" fmla="*/ 2470932 h 2483940"/>
              <a:gd name="connsiteX331" fmla="*/ 1272539 w 2480310"/>
              <a:gd name="connsiteY331" fmla="*/ 2479504 h 2483940"/>
              <a:gd name="connsiteX332" fmla="*/ 1309687 w 2480310"/>
              <a:gd name="connsiteY332" fmla="*/ 2478552 h 2483940"/>
              <a:gd name="connsiteX333" fmla="*/ 1327784 w 2480310"/>
              <a:gd name="connsiteY333" fmla="*/ 2475694 h 2483940"/>
              <a:gd name="connsiteX334" fmla="*/ 1330642 w 2480310"/>
              <a:gd name="connsiteY334" fmla="*/ 2470932 h 2483940"/>
              <a:gd name="connsiteX335" fmla="*/ 1376362 w 2480310"/>
              <a:gd name="connsiteY335" fmla="*/ 2458549 h 2483940"/>
              <a:gd name="connsiteX336" fmla="*/ 1423987 w 2480310"/>
              <a:gd name="connsiteY336" fmla="*/ 2455692 h 2483940"/>
              <a:gd name="connsiteX337" fmla="*/ 1484947 w 2480310"/>
              <a:gd name="connsiteY337" fmla="*/ 2434737 h 2483940"/>
              <a:gd name="connsiteX338" fmla="*/ 1338262 w 2480310"/>
              <a:gd name="connsiteY338" fmla="*/ 2454739 h 2483940"/>
              <a:gd name="connsiteX339" fmla="*/ 1302067 w 2480310"/>
              <a:gd name="connsiteY339" fmla="*/ 2456644 h 2483940"/>
              <a:gd name="connsiteX340" fmla="*/ 1268729 w 2480310"/>
              <a:gd name="connsiteY340" fmla="*/ 2458549 h 2483940"/>
              <a:gd name="connsiteX341" fmla="*/ 1240154 w 2480310"/>
              <a:gd name="connsiteY341" fmla="*/ 2461407 h 2483940"/>
              <a:gd name="connsiteX342" fmla="*/ 1217294 w 2480310"/>
              <a:gd name="connsiteY342" fmla="*/ 2466169 h 2483940"/>
              <a:gd name="connsiteX343" fmla="*/ 1192529 w 2480310"/>
              <a:gd name="connsiteY343" fmla="*/ 2475694 h 2483940"/>
              <a:gd name="connsiteX344" fmla="*/ 1147762 w 2480310"/>
              <a:gd name="connsiteY344" fmla="*/ 2475694 h 2483940"/>
              <a:gd name="connsiteX345" fmla="*/ 1102994 w 2480310"/>
              <a:gd name="connsiteY345" fmla="*/ 2470932 h 2483940"/>
              <a:gd name="connsiteX346" fmla="*/ 1111567 w 2480310"/>
              <a:gd name="connsiteY346" fmla="*/ 2469027 h 2483940"/>
              <a:gd name="connsiteX347" fmla="*/ 1156334 w 2480310"/>
              <a:gd name="connsiteY347" fmla="*/ 2469979 h 2483940"/>
              <a:gd name="connsiteX348" fmla="*/ 1186814 w 2480310"/>
              <a:gd name="connsiteY348" fmla="*/ 2467122 h 2483940"/>
              <a:gd name="connsiteX349" fmla="*/ 1219199 w 2480310"/>
              <a:gd name="connsiteY349" fmla="*/ 2454739 h 2483940"/>
              <a:gd name="connsiteX350" fmla="*/ 1160144 w 2480310"/>
              <a:gd name="connsiteY350" fmla="*/ 2450929 h 2483940"/>
              <a:gd name="connsiteX351" fmla="*/ 1101089 w 2480310"/>
              <a:gd name="connsiteY351" fmla="*/ 2444262 h 2483940"/>
              <a:gd name="connsiteX352" fmla="*/ 1122997 w 2480310"/>
              <a:gd name="connsiteY352" fmla="*/ 2451882 h 2483940"/>
              <a:gd name="connsiteX353" fmla="*/ 1102042 w 2480310"/>
              <a:gd name="connsiteY353" fmla="*/ 2453787 h 2483940"/>
              <a:gd name="connsiteX354" fmla="*/ 1061084 w 2480310"/>
              <a:gd name="connsiteY354" fmla="*/ 2452834 h 2483940"/>
              <a:gd name="connsiteX355" fmla="*/ 1021079 w 2480310"/>
              <a:gd name="connsiteY355" fmla="*/ 2450929 h 2483940"/>
              <a:gd name="connsiteX356" fmla="*/ 1043939 w 2480310"/>
              <a:gd name="connsiteY356" fmla="*/ 2454739 h 2483940"/>
              <a:gd name="connsiteX357" fmla="*/ 977264 w 2480310"/>
              <a:gd name="connsiteY357" fmla="*/ 2450929 h 2483940"/>
              <a:gd name="connsiteX358" fmla="*/ 973454 w 2480310"/>
              <a:gd name="connsiteY358" fmla="*/ 2448072 h 2483940"/>
              <a:gd name="connsiteX359" fmla="*/ 939164 w 2480310"/>
              <a:gd name="connsiteY359" fmla="*/ 2441404 h 2483940"/>
              <a:gd name="connsiteX360" fmla="*/ 907732 w 2480310"/>
              <a:gd name="connsiteY360" fmla="*/ 2434737 h 2483940"/>
              <a:gd name="connsiteX361" fmla="*/ 875347 w 2480310"/>
              <a:gd name="connsiteY361" fmla="*/ 2427117 h 2483940"/>
              <a:gd name="connsiteX362" fmla="*/ 839152 w 2480310"/>
              <a:gd name="connsiteY362" fmla="*/ 2414734 h 2483940"/>
              <a:gd name="connsiteX363" fmla="*/ 835342 w 2480310"/>
              <a:gd name="connsiteY363" fmla="*/ 2409972 h 2483940"/>
              <a:gd name="connsiteX364" fmla="*/ 811529 w 2480310"/>
              <a:gd name="connsiteY364" fmla="*/ 2402352 h 2483940"/>
              <a:gd name="connsiteX365" fmla="*/ 785812 w 2480310"/>
              <a:gd name="connsiteY365" fmla="*/ 2392827 h 2483940"/>
              <a:gd name="connsiteX366" fmla="*/ 744854 w 2480310"/>
              <a:gd name="connsiteY366" fmla="*/ 2379492 h 2483940"/>
              <a:gd name="connsiteX367" fmla="*/ 715327 w 2480310"/>
              <a:gd name="connsiteY367" fmla="*/ 2361394 h 2483940"/>
              <a:gd name="connsiteX368" fmla="*/ 701992 w 2480310"/>
              <a:gd name="connsiteY368" fmla="*/ 2349012 h 2483940"/>
              <a:gd name="connsiteX369" fmla="*/ 754379 w 2480310"/>
              <a:gd name="connsiteY369" fmla="*/ 2370919 h 2483940"/>
              <a:gd name="connsiteX370" fmla="*/ 793432 w 2480310"/>
              <a:gd name="connsiteY370" fmla="*/ 2381397 h 2483940"/>
              <a:gd name="connsiteX371" fmla="*/ 765809 w 2480310"/>
              <a:gd name="connsiteY371" fmla="*/ 2370919 h 2483940"/>
              <a:gd name="connsiteX372" fmla="*/ 738187 w 2480310"/>
              <a:gd name="connsiteY372" fmla="*/ 2359489 h 2483940"/>
              <a:gd name="connsiteX373" fmla="*/ 711517 w 2480310"/>
              <a:gd name="connsiteY373" fmla="*/ 2347107 h 2483940"/>
              <a:gd name="connsiteX374" fmla="*/ 684847 w 2480310"/>
              <a:gd name="connsiteY374" fmla="*/ 2333772 h 2483940"/>
              <a:gd name="connsiteX375" fmla="*/ 749617 w 2480310"/>
              <a:gd name="connsiteY375" fmla="*/ 2348059 h 2483940"/>
              <a:gd name="connsiteX376" fmla="*/ 737760 w 2480310"/>
              <a:gd name="connsiteY376" fmla="*/ 2341992 h 2483940"/>
              <a:gd name="connsiteX377" fmla="*/ 659964 w 2480310"/>
              <a:gd name="connsiteY377" fmla="*/ 2305684 h 2483940"/>
              <a:gd name="connsiteX378" fmla="*/ 620937 w 2480310"/>
              <a:gd name="connsiteY378" fmla="*/ 2281975 h 2483940"/>
              <a:gd name="connsiteX379" fmla="*/ 618530 w 2480310"/>
              <a:gd name="connsiteY379" fmla="*/ 2282456 h 2483940"/>
              <a:gd name="connsiteX380" fmla="*/ 622935 w 2480310"/>
              <a:gd name="connsiteY380" fmla="*/ 2291862 h 2483940"/>
              <a:gd name="connsiteX381" fmla="*/ 662940 w 2480310"/>
              <a:gd name="connsiteY381" fmla="*/ 2310912 h 2483940"/>
              <a:gd name="connsiteX382" fmla="*/ 633412 w 2480310"/>
              <a:gd name="connsiteY382" fmla="*/ 2299482 h 2483940"/>
              <a:gd name="connsiteX383" fmla="*/ 596265 w 2480310"/>
              <a:gd name="connsiteY383" fmla="*/ 2280432 h 2483940"/>
              <a:gd name="connsiteX384" fmla="*/ 652462 w 2480310"/>
              <a:gd name="connsiteY384" fmla="*/ 2314722 h 2483940"/>
              <a:gd name="connsiteX385" fmla="*/ 601980 w 2480310"/>
              <a:gd name="connsiteY385" fmla="*/ 2295672 h 2483940"/>
              <a:gd name="connsiteX386" fmla="*/ 658177 w 2480310"/>
              <a:gd name="connsiteY386" fmla="*/ 2322342 h 2483940"/>
              <a:gd name="connsiteX387" fmla="*/ 684847 w 2480310"/>
              <a:gd name="connsiteY387" fmla="*/ 2331867 h 2483940"/>
              <a:gd name="connsiteX388" fmla="*/ 682325 w 2480310"/>
              <a:gd name="connsiteY388" fmla="*/ 2333940 h 2483940"/>
              <a:gd name="connsiteX389" fmla="*/ 683895 w 2480310"/>
              <a:gd name="connsiteY389" fmla="*/ 2334725 h 2483940"/>
              <a:gd name="connsiteX390" fmla="*/ 681037 w 2480310"/>
              <a:gd name="connsiteY390" fmla="*/ 2334725 h 2483940"/>
              <a:gd name="connsiteX391" fmla="*/ 680555 w 2480310"/>
              <a:gd name="connsiteY391" fmla="*/ 2333760 h 2483940"/>
              <a:gd name="connsiteX392" fmla="*/ 670679 w 2480310"/>
              <a:gd name="connsiteY392" fmla="*/ 2331391 h 2483940"/>
              <a:gd name="connsiteX393" fmla="*/ 645795 w 2480310"/>
              <a:gd name="connsiteY393" fmla="*/ 2322342 h 2483940"/>
              <a:gd name="connsiteX394" fmla="*/ 601980 w 2480310"/>
              <a:gd name="connsiteY394" fmla="*/ 2297577 h 2483940"/>
              <a:gd name="connsiteX395" fmla="*/ 568533 w 2480310"/>
              <a:gd name="connsiteY395" fmla="*/ 2276766 h 2483940"/>
              <a:gd name="connsiteX396" fmla="*/ 568642 w 2480310"/>
              <a:gd name="connsiteY396" fmla="*/ 2275670 h 2483940"/>
              <a:gd name="connsiteX397" fmla="*/ 547687 w 2480310"/>
              <a:gd name="connsiteY397" fmla="*/ 2262335 h 2483940"/>
              <a:gd name="connsiteX398" fmla="*/ 527685 w 2480310"/>
              <a:gd name="connsiteY398" fmla="*/ 2249000 h 2483940"/>
              <a:gd name="connsiteX399" fmla="*/ 488632 w 2480310"/>
              <a:gd name="connsiteY399" fmla="*/ 2222330 h 2483940"/>
              <a:gd name="connsiteX400" fmla="*/ 448627 w 2480310"/>
              <a:gd name="connsiteY400" fmla="*/ 2190897 h 2483940"/>
              <a:gd name="connsiteX401" fmla="*/ 403860 w 2480310"/>
              <a:gd name="connsiteY401" fmla="*/ 2148987 h 2483940"/>
              <a:gd name="connsiteX402" fmla="*/ 425767 w 2480310"/>
              <a:gd name="connsiteY402" fmla="*/ 2161370 h 2483940"/>
              <a:gd name="connsiteX403" fmla="*/ 395287 w 2480310"/>
              <a:gd name="connsiteY403" fmla="*/ 2129937 h 2483940"/>
              <a:gd name="connsiteX404" fmla="*/ 364807 w 2480310"/>
              <a:gd name="connsiteY404" fmla="*/ 2109935 h 2483940"/>
              <a:gd name="connsiteX405" fmla="*/ 317182 w 2480310"/>
              <a:gd name="connsiteY405" fmla="*/ 2057547 h 2483940"/>
              <a:gd name="connsiteX406" fmla="*/ 268605 w 2480310"/>
              <a:gd name="connsiteY406" fmla="*/ 2002302 h 2483940"/>
              <a:gd name="connsiteX407" fmla="*/ 246697 w 2480310"/>
              <a:gd name="connsiteY407" fmla="*/ 1975632 h 2483940"/>
              <a:gd name="connsiteX408" fmla="*/ 228600 w 2480310"/>
              <a:gd name="connsiteY408" fmla="*/ 1949915 h 2483940"/>
              <a:gd name="connsiteX409" fmla="*/ 214312 w 2480310"/>
              <a:gd name="connsiteY409" fmla="*/ 1928007 h 2483940"/>
              <a:gd name="connsiteX410" fmla="*/ 205740 w 2480310"/>
              <a:gd name="connsiteY410" fmla="*/ 1909910 h 2483940"/>
              <a:gd name="connsiteX411" fmla="*/ 221932 w 2480310"/>
              <a:gd name="connsiteY411" fmla="*/ 1934675 h 2483940"/>
              <a:gd name="connsiteX412" fmla="*/ 231457 w 2480310"/>
              <a:gd name="connsiteY412" fmla="*/ 1945152 h 2483940"/>
              <a:gd name="connsiteX413" fmla="*/ 252412 w 2480310"/>
              <a:gd name="connsiteY413" fmla="*/ 1968012 h 2483940"/>
              <a:gd name="connsiteX414" fmla="*/ 214312 w 2480310"/>
              <a:gd name="connsiteY414" fmla="*/ 1915625 h 2483940"/>
              <a:gd name="connsiteX415" fmla="*/ 212349 w 2480310"/>
              <a:gd name="connsiteY415" fmla="*/ 1912516 h 2483940"/>
              <a:gd name="connsiteX416" fmla="*/ 226695 w 2480310"/>
              <a:gd name="connsiteY416" fmla="*/ 1932770 h 2483940"/>
              <a:gd name="connsiteX417" fmla="*/ 261937 w 2480310"/>
              <a:gd name="connsiteY417" fmla="*/ 1978490 h 2483940"/>
              <a:gd name="connsiteX418" fmla="*/ 297180 w 2480310"/>
              <a:gd name="connsiteY418" fmla="*/ 2022305 h 2483940"/>
              <a:gd name="connsiteX419" fmla="*/ 328612 w 2480310"/>
              <a:gd name="connsiteY419" fmla="*/ 2063262 h 2483940"/>
              <a:gd name="connsiteX420" fmla="*/ 357187 w 2480310"/>
              <a:gd name="connsiteY420" fmla="*/ 2089932 h 2483940"/>
              <a:gd name="connsiteX421" fmla="*/ 373380 w 2480310"/>
              <a:gd name="connsiteY421" fmla="*/ 2106125 h 2483940"/>
              <a:gd name="connsiteX422" fmla="*/ 390525 w 2480310"/>
              <a:gd name="connsiteY422" fmla="*/ 2121365 h 2483940"/>
              <a:gd name="connsiteX423" fmla="*/ 421005 w 2480310"/>
              <a:gd name="connsiteY423" fmla="*/ 2147082 h 2483940"/>
              <a:gd name="connsiteX424" fmla="*/ 441007 w 2480310"/>
              <a:gd name="connsiteY424" fmla="*/ 2158512 h 2483940"/>
              <a:gd name="connsiteX425" fmla="*/ 382905 w 2480310"/>
              <a:gd name="connsiteY425" fmla="*/ 2104220 h 2483940"/>
              <a:gd name="connsiteX426" fmla="*/ 396002 w 2480310"/>
              <a:gd name="connsiteY426" fmla="*/ 2112555 h 2483940"/>
              <a:gd name="connsiteX427" fmla="*/ 396289 w 2480310"/>
              <a:gd name="connsiteY427" fmla="*/ 2111451 h 2483940"/>
              <a:gd name="connsiteX428" fmla="*/ 379003 w 2480310"/>
              <a:gd name="connsiteY428" fmla="*/ 2095739 h 2483940"/>
              <a:gd name="connsiteX429" fmla="*/ 371705 w 2480310"/>
              <a:gd name="connsiteY429" fmla="*/ 2087710 h 2483940"/>
              <a:gd name="connsiteX430" fmla="*/ 359360 w 2480310"/>
              <a:gd name="connsiteY430" fmla="*/ 2078130 h 2483940"/>
              <a:gd name="connsiteX431" fmla="*/ 264795 w 2480310"/>
              <a:gd name="connsiteY431" fmla="*/ 1968965 h 2483940"/>
              <a:gd name="connsiteX432" fmla="*/ 290581 w 2480310"/>
              <a:gd name="connsiteY432" fmla="*/ 1996144 h 2483940"/>
              <a:gd name="connsiteX433" fmla="*/ 281218 w 2480310"/>
              <a:gd name="connsiteY433" fmla="*/ 1983623 h 2483940"/>
              <a:gd name="connsiteX434" fmla="*/ 281107 w 2480310"/>
              <a:gd name="connsiteY434" fmla="*/ 1983491 h 2483940"/>
              <a:gd name="connsiteX435" fmla="*/ 260032 w 2480310"/>
              <a:gd name="connsiteY435" fmla="*/ 1959440 h 2483940"/>
              <a:gd name="connsiteX436" fmla="*/ 244197 w 2480310"/>
              <a:gd name="connsiteY436" fmla="*/ 1937413 h 2483940"/>
              <a:gd name="connsiteX437" fmla="*/ 242727 w 2480310"/>
              <a:gd name="connsiteY437" fmla="*/ 1933343 h 2483940"/>
              <a:gd name="connsiteX438" fmla="*/ 241892 w 2480310"/>
              <a:gd name="connsiteY438" fmla="*/ 1931033 h 2483940"/>
              <a:gd name="connsiteX439" fmla="*/ 230127 w 2480310"/>
              <a:gd name="connsiteY439" fmla="*/ 1915301 h 2483940"/>
              <a:gd name="connsiteX440" fmla="*/ 218354 w 2480310"/>
              <a:gd name="connsiteY440" fmla="*/ 1895921 h 2483940"/>
              <a:gd name="connsiteX441" fmla="*/ 219759 w 2480310"/>
              <a:gd name="connsiteY441" fmla="*/ 1903525 h 2483940"/>
              <a:gd name="connsiteX442" fmla="*/ 201246 w 2480310"/>
              <a:gd name="connsiteY442" fmla="*/ 1889446 h 2483940"/>
              <a:gd name="connsiteX443" fmla="*/ 196810 w 2480310"/>
              <a:gd name="connsiteY443" fmla="*/ 1887914 h 2483940"/>
              <a:gd name="connsiteX444" fmla="*/ 191452 w 2480310"/>
              <a:gd name="connsiteY444" fmla="*/ 1879430 h 2483940"/>
              <a:gd name="connsiteX445" fmla="*/ 170497 w 2480310"/>
              <a:gd name="connsiteY445" fmla="*/ 1842282 h 2483940"/>
              <a:gd name="connsiteX446" fmla="*/ 156210 w 2480310"/>
              <a:gd name="connsiteY446" fmla="*/ 1818470 h 2483940"/>
              <a:gd name="connsiteX447" fmla="*/ 138112 w 2480310"/>
              <a:gd name="connsiteY447" fmla="*/ 1787037 h 2483940"/>
              <a:gd name="connsiteX448" fmla="*/ 136207 w 2480310"/>
              <a:gd name="connsiteY448" fmla="*/ 1767035 h 2483940"/>
              <a:gd name="connsiteX449" fmla="*/ 121920 w 2480310"/>
              <a:gd name="connsiteY449" fmla="*/ 1747032 h 2483940"/>
              <a:gd name="connsiteX450" fmla="*/ 100012 w 2480310"/>
              <a:gd name="connsiteY450" fmla="*/ 1704170 h 2483940"/>
              <a:gd name="connsiteX451" fmla="*/ 76200 w 2480310"/>
              <a:gd name="connsiteY451" fmla="*/ 1649877 h 2483940"/>
              <a:gd name="connsiteX452" fmla="*/ 55245 w 2480310"/>
              <a:gd name="connsiteY452" fmla="*/ 1596537 h 2483940"/>
              <a:gd name="connsiteX453" fmla="*/ 54292 w 2480310"/>
              <a:gd name="connsiteY453" fmla="*/ 1565105 h 2483940"/>
              <a:gd name="connsiteX454" fmla="*/ 44767 w 2480310"/>
              <a:gd name="connsiteY454" fmla="*/ 1551770 h 2483940"/>
              <a:gd name="connsiteX455" fmla="*/ 34290 w 2480310"/>
              <a:gd name="connsiteY455" fmla="*/ 1489857 h 2483940"/>
              <a:gd name="connsiteX456" fmla="*/ 34290 w 2480310"/>
              <a:gd name="connsiteY456" fmla="*/ 1482237 h 2483940"/>
              <a:gd name="connsiteX457" fmla="*/ 17145 w 2480310"/>
              <a:gd name="connsiteY457" fmla="*/ 1431755 h 2483940"/>
              <a:gd name="connsiteX458" fmla="*/ 11430 w 2480310"/>
              <a:gd name="connsiteY458" fmla="*/ 1393655 h 2483940"/>
              <a:gd name="connsiteX459" fmla="*/ 6667 w 2480310"/>
              <a:gd name="connsiteY459" fmla="*/ 1349840 h 2483940"/>
              <a:gd name="connsiteX460" fmla="*/ 0 w 2480310"/>
              <a:gd name="connsiteY460" fmla="*/ 1171722 h 2483940"/>
              <a:gd name="connsiteX461" fmla="*/ 3810 w 2480310"/>
              <a:gd name="connsiteY461" fmla="*/ 1218395 h 2483940"/>
              <a:gd name="connsiteX462" fmla="*/ 6667 w 2480310"/>
              <a:gd name="connsiteY462" fmla="*/ 1246970 h 2483940"/>
              <a:gd name="connsiteX463" fmla="*/ 11430 w 2480310"/>
              <a:gd name="connsiteY463" fmla="*/ 1253637 h 2483940"/>
              <a:gd name="connsiteX464" fmla="*/ 9525 w 2480310"/>
              <a:gd name="connsiteY464" fmla="*/ 1224110 h 2483940"/>
              <a:gd name="connsiteX465" fmla="*/ 10477 w 2480310"/>
              <a:gd name="connsiteY465" fmla="*/ 1186010 h 2483940"/>
              <a:gd name="connsiteX466" fmla="*/ 10477 w 2480310"/>
              <a:gd name="connsiteY466" fmla="*/ 1168865 h 2483940"/>
              <a:gd name="connsiteX467" fmla="*/ 10477 w 2480310"/>
              <a:gd name="connsiteY467" fmla="*/ 1155530 h 2483940"/>
              <a:gd name="connsiteX468" fmla="*/ 6667 w 2480310"/>
              <a:gd name="connsiteY468" fmla="*/ 1149815 h 2483940"/>
              <a:gd name="connsiteX469" fmla="*/ 8572 w 2480310"/>
              <a:gd name="connsiteY469" fmla="*/ 1113620 h 2483940"/>
              <a:gd name="connsiteX470" fmla="*/ 12382 w 2480310"/>
              <a:gd name="connsiteY470" fmla="*/ 1075520 h 2483940"/>
              <a:gd name="connsiteX471" fmla="*/ 16192 w 2480310"/>
              <a:gd name="connsiteY471" fmla="*/ 1037420 h 2483940"/>
              <a:gd name="connsiteX472" fmla="*/ 21907 w 2480310"/>
              <a:gd name="connsiteY472" fmla="*/ 1001225 h 2483940"/>
              <a:gd name="connsiteX473" fmla="*/ 53340 w 2480310"/>
              <a:gd name="connsiteY473" fmla="*/ 893592 h 2483940"/>
              <a:gd name="connsiteX474" fmla="*/ 54292 w 2480310"/>
              <a:gd name="connsiteY474" fmla="*/ 870732 h 2483940"/>
              <a:gd name="connsiteX475" fmla="*/ 68580 w 2480310"/>
              <a:gd name="connsiteY475" fmla="*/ 823107 h 2483940"/>
              <a:gd name="connsiteX476" fmla="*/ 112395 w 2480310"/>
              <a:gd name="connsiteY476" fmla="*/ 711665 h 2483940"/>
              <a:gd name="connsiteX477" fmla="*/ 126682 w 2480310"/>
              <a:gd name="connsiteY477" fmla="*/ 692615 h 2483940"/>
              <a:gd name="connsiteX478" fmla="*/ 142875 w 2480310"/>
              <a:gd name="connsiteY478" fmla="*/ 658325 h 2483940"/>
              <a:gd name="connsiteX479" fmla="*/ 150495 w 2480310"/>
              <a:gd name="connsiteY479" fmla="*/ 642132 h 2483940"/>
              <a:gd name="connsiteX480" fmla="*/ 158115 w 2480310"/>
              <a:gd name="connsiteY480" fmla="*/ 629750 h 2483940"/>
              <a:gd name="connsiteX481" fmla="*/ 143827 w 2480310"/>
              <a:gd name="connsiteY481" fmla="*/ 664992 h 2483940"/>
              <a:gd name="connsiteX482" fmla="*/ 260032 w 2480310"/>
              <a:gd name="connsiteY482" fmla="*/ 478302 h 2483940"/>
              <a:gd name="connsiteX483" fmla="*/ 407670 w 2480310"/>
              <a:gd name="connsiteY483" fmla="*/ 319235 h 2483940"/>
              <a:gd name="connsiteX484" fmla="*/ 418147 w 2480310"/>
              <a:gd name="connsiteY484" fmla="*/ 318282 h 2483940"/>
              <a:gd name="connsiteX485" fmla="*/ 432435 w 2480310"/>
              <a:gd name="connsiteY485" fmla="*/ 293517 h 2483940"/>
              <a:gd name="connsiteX486" fmla="*/ 461962 w 2480310"/>
              <a:gd name="connsiteY486" fmla="*/ 275420 h 2483940"/>
              <a:gd name="connsiteX487" fmla="*/ 525780 w 2480310"/>
              <a:gd name="connsiteY487" fmla="*/ 219222 h 2483940"/>
              <a:gd name="connsiteX488" fmla="*/ 547687 w 2480310"/>
              <a:gd name="connsiteY488" fmla="*/ 204935 h 2483940"/>
              <a:gd name="connsiteX489" fmla="*/ 575310 w 2480310"/>
              <a:gd name="connsiteY489" fmla="*/ 190647 h 2483940"/>
              <a:gd name="connsiteX490" fmla="*/ 606742 w 2480310"/>
              <a:gd name="connsiteY490" fmla="*/ 174455 h 2483940"/>
              <a:gd name="connsiteX491" fmla="*/ 640080 w 2480310"/>
              <a:gd name="connsiteY491" fmla="*/ 156357 h 2483940"/>
              <a:gd name="connsiteX492" fmla="*/ 634365 w 2480310"/>
              <a:gd name="connsiteY492" fmla="*/ 160167 h 2483940"/>
              <a:gd name="connsiteX493" fmla="*/ 650557 w 2480310"/>
              <a:gd name="connsiteY493" fmla="*/ 154452 h 2483940"/>
              <a:gd name="connsiteX494" fmla="*/ 684847 w 2480310"/>
              <a:gd name="connsiteY494" fmla="*/ 138260 h 2483940"/>
              <a:gd name="connsiteX495" fmla="*/ 673417 w 2480310"/>
              <a:gd name="connsiteY495" fmla="*/ 140165 h 2483940"/>
              <a:gd name="connsiteX496" fmla="*/ 948690 w 2480310"/>
              <a:gd name="connsiteY496" fmla="*/ 35390 h 2483940"/>
              <a:gd name="connsiteX497" fmla="*/ 1093589 w 2480310"/>
              <a:gd name="connsiteY497" fmla="*/ 11101 h 2483940"/>
              <a:gd name="connsiteX498" fmla="*/ 1164907 w 2480310"/>
              <a:gd name="connsiteY498" fmla="*/ 4910 h 2483940"/>
              <a:gd name="connsiteX499" fmla="*/ 1173947 w 2480310"/>
              <a:gd name="connsiteY499" fmla="*/ 5582 h 2483940"/>
              <a:gd name="connsiteX500" fmla="*/ 1164063 w 2480310"/>
              <a:gd name="connsiteY500" fmla="*/ 6261 h 2483940"/>
              <a:gd name="connsiteX501" fmla="*/ 1239202 w 2480310"/>
              <a:gd name="connsiteY501" fmla="*/ 1100 h 2483940"/>
              <a:gd name="connsiteX502" fmla="*/ 1279207 w 2480310"/>
              <a:gd name="connsiteY502" fmla="*/ 11577 h 2483940"/>
              <a:gd name="connsiteX503" fmla="*/ 1185862 w 2480310"/>
              <a:gd name="connsiteY503" fmla="*/ 13482 h 2483940"/>
              <a:gd name="connsiteX504" fmla="*/ 1232535 w 2480310"/>
              <a:gd name="connsiteY504" fmla="*/ 9672 h 2483940"/>
              <a:gd name="connsiteX505" fmla="*/ 1203007 w 2480310"/>
              <a:gd name="connsiteY505" fmla="*/ 6815 h 2483940"/>
              <a:gd name="connsiteX506" fmla="*/ 1182529 w 2480310"/>
              <a:gd name="connsiteY506" fmla="*/ 6219 h 2483940"/>
              <a:gd name="connsiteX507" fmla="*/ 1173947 w 2480310"/>
              <a:gd name="connsiteY507" fmla="*/ 5582 h 2483940"/>
              <a:gd name="connsiteX508" fmla="*/ 1249680 w 2480310"/>
              <a:gd name="connsiteY508" fmla="*/ 28 h 2483940"/>
              <a:gd name="connsiteX509" fmla="*/ 1284922 w 2480310"/>
              <a:gd name="connsiteY509" fmla="*/ 1100 h 2483940"/>
              <a:gd name="connsiteX510" fmla="*/ 1240155 w 2480310"/>
              <a:gd name="connsiteY510" fmla="*/ 1100 h 2483940"/>
              <a:gd name="connsiteX511" fmla="*/ 1249680 w 2480310"/>
              <a:gd name="connsiteY511" fmla="*/ 28 h 2483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</a:cxnLst>
            <a:rect l="l" t="t" r="r" b="b"/>
            <a:pathLst>
              <a:path w="2480310" h="2483940">
                <a:moveTo>
                  <a:pt x="1083945" y="2463312"/>
                </a:moveTo>
                <a:cubicBezTo>
                  <a:pt x="1091565" y="2464264"/>
                  <a:pt x="1105852" y="2465217"/>
                  <a:pt x="1110615" y="2466169"/>
                </a:cubicBezTo>
                <a:lnTo>
                  <a:pt x="1108710" y="2466169"/>
                </a:lnTo>
                <a:cubicBezTo>
                  <a:pt x="1101090" y="2465217"/>
                  <a:pt x="1093470" y="2464264"/>
                  <a:pt x="1083945" y="2463312"/>
                </a:cubicBezTo>
                <a:close/>
                <a:moveTo>
                  <a:pt x="947931" y="2446896"/>
                </a:moveTo>
                <a:cubicBezTo>
                  <a:pt x="949762" y="2446584"/>
                  <a:pt x="960835" y="2448548"/>
                  <a:pt x="968692" y="2449977"/>
                </a:cubicBezTo>
                <a:cubicBezTo>
                  <a:pt x="962025" y="2449024"/>
                  <a:pt x="956310" y="2449024"/>
                  <a:pt x="949642" y="2448072"/>
                </a:cubicBezTo>
                <a:cubicBezTo>
                  <a:pt x="947737" y="2447358"/>
                  <a:pt x="947321" y="2447000"/>
                  <a:pt x="947931" y="2446896"/>
                </a:cubicBezTo>
                <a:close/>
                <a:moveTo>
                  <a:pt x="1617344" y="2426165"/>
                </a:moveTo>
                <a:cubicBezTo>
                  <a:pt x="1597342" y="2429975"/>
                  <a:pt x="1569719" y="2435690"/>
                  <a:pt x="1555432" y="2441405"/>
                </a:cubicBezTo>
                <a:cubicBezTo>
                  <a:pt x="1565909" y="2436643"/>
                  <a:pt x="1609724" y="2423307"/>
                  <a:pt x="1617344" y="2426165"/>
                </a:cubicBezTo>
                <a:close/>
                <a:moveTo>
                  <a:pt x="1641487" y="2384177"/>
                </a:moveTo>
                <a:lnTo>
                  <a:pt x="1603660" y="2398022"/>
                </a:lnTo>
                <a:lnTo>
                  <a:pt x="1514788" y="2420874"/>
                </a:lnTo>
                <a:lnTo>
                  <a:pt x="1510962" y="2423292"/>
                </a:lnTo>
                <a:cubicBezTo>
                  <a:pt x="1506497" y="2425152"/>
                  <a:pt x="1499711" y="2427355"/>
                  <a:pt x="1489709" y="2429974"/>
                </a:cubicBezTo>
                <a:cubicBezTo>
                  <a:pt x="1510664" y="2427117"/>
                  <a:pt x="1532572" y="2419497"/>
                  <a:pt x="1550669" y="2413782"/>
                </a:cubicBezTo>
                <a:cubicBezTo>
                  <a:pt x="1567814" y="2407114"/>
                  <a:pt x="1582102" y="2403304"/>
                  <a:pt x="1589722" y="2406162"/>
                </a:cubicBezTo>
                <a:cubicBezTo>
                  <a:pt x="1604962" y="2401399"/>
                  <a:pt x="1615439" y="2396637"/>
                  <a:pt x="1625917" y="2392827"/>
                </a:cubicBezTo>
                <a:close/>
                <a:moveTo>
                  <a:pt x="822070" y="2377356"/>
                </a:moveTo>
                <a:lnTo>
                  <a:pt x="821412" y="2377706"/>
                </a:lnTo>
                <a:cubicBezTo>
                  <a:pt x="821531" y="2379968"/>
                  <a:pt x="824388" y="2383302"/>
                  <a:pt x="828674" y="2389017"/>
                </a:cubicBezTo>
                <a:cubicBezTo>
                  <a:pt x="851534" y="2393779"/>
                  <a:pt x="877252" y="2400447"/>
                  <a:pt x="904874" y="2405209"/>
                </a:cubicBezTo>
                <a:lnTo>
                  <a:pt x="912021" y="2406539"/>
                </a:lnTo>
                <a:close/>
                <a:moveTo>
                  <a:pt x="559117" y="2270907"/>
                </a:moveTo>
                <a:lnTo>
                  <a:pt x="568533" y="2276766"/>
                </a:lnTo>
                <a:lnTo>
                  <a:pt x="568523" y="2276860"/>
                </a:lnTo>
                <a:cubicBezTo>
                  <a:pt x="566976" y="2276146"/>
                  <a:pt x="563880" y="2274241"/>
                  <a:pt x="559117" y="2270907"/>
                </a:cubicBezTo>
                <a:close/>
                <a:moveTo>
                  <a:pt x="561166" y="2245663"/>
                </a:moveTo>
                <a:lnTo>
                  <a:pt x="581025" y="2260430"/>
                </a:lnTo>
                <a:lnTo>
                  <a:pt x="606157" y="2272996"/>
                </a:lnTo>
                <a:close/>
                <a:moveTo>
                  <a:pt x="2125027" y="2079454"/>
                </a:moveTo>
                <a:cubicBezTo>
                  <a:pt x="2117883" y="2086122"/>
                  <a:pt x="2113418" y="2089634"/>
                  <a:pt x="2110635" y="2091226"/>
                </a:cubicBezTo>
                <a:lnTo>
                  <a:pt x="2107125" y="2091433"/>
                </a:lnTo>
                <a:lnTo>
                  <a:pt x="2103211" y="2095739"/>
                </a:lnTo>
                <a:cubicBezTo>
                  <a:pt x="2048053" y="2150897"/>
                  <a:pt x="1987635" y="2200795"/>
                  <a:pt x="1922773" y="2244615"/>
                </a:cubicBezTo>
                <a:lnTo>
                  <a:pt x="1901057" y="2257808"/>
                </a:lnTo>
                <a:lnTo>
                  <a:pt x="1882139" y="2278527"/>
                </a:lnTo>
                <a:lnTo>
                  <a:pt x="1905952" y="2261382"/>
                </a:lnTo>
                <a:cubicBezTo>
                  <a:pt x="1913572" y="2260429"/>
                  <a:pt x="1908809" y="2265192"/>
                  <a:pt x="1898332" y="2272812"/>
                </a:cubicBezTo>
                <a:cubicBezTo>
                  <a:pt x="1893569" y="2276622"/>
                  <a:pt x="1886902" y="2281384"/>
                  <a:pt x="1880234" y="2286147"/>
                </a:cubicBezTo>
                <a:cubicBezTo>
                  <a:pt x="1873567" y="2290909"/>
                  <a:pt x="1865947" y="2295672"/>
                  <a:pt x="1859279" y="2299482"/>
                </a:cubicBezTo>
                <a:cubicBezTo>
                  <a:pt x="1831657" y="2316627"/>
                  <a:pt x="1811654" y="2328057"/>
                  <a:pt x="1859279" y="2306149"/>
                </a:cubicBezTo>
                <a:cubicBezTo>
                  <a:pt x="1884044" y="2290909"/>
                  <a:pt x="1899284" y="2280432"/>
                  <a:pt x="1915477" y="2269002"/>
                </a:cubicBezTo>
                <a:cubicBezTo>
                  <a:pt x="1932622" y="2257572"/>
                  <a:pt x="1948814" y="2245189"/>
                  <a:pt x="1975484" y="2226139"/>
                </a:cubicBezTo>
                <a:lnTo>
                  <a:pt x="1973579" y="2232807"/>
                </a:lnTo>
                <a:cubicBezTo>
                  <a:pt x="1982152" y="2227092"/>
                  <a:pt x="1988819" y="2220424"/>
                  <a:pt x="1994534" y="2214709"/>
                </a:cubicBezTo>
                <a:cubicBezTo>
                  <a:pt x="2000249" y="2208994"/>
                  <a:pt x="2005964" y="2203279"/>
                  <a:pt x="2010727" y="2197564"/>
                </a:cubicBezTo>
                <a:cubicBezTo>
                  <a:pt x="2016442" y="2191849"/>
                  <a:pt x="2021204" y="2187087"/>
                  <a:pt x="2025967" y="2181372"/>
                </a:cubicBezTo>
                <a:cubicBezTo>
                  <a:pt x="2030729" y="2175657"/>
                  <a:pt x="2035492" y="2169942"/>
                  <a:pt x="2040254" y="2164227"/>
                </a:cubicBezTo>
                <a:cubicBezTo>
                  <a:pt x="2060257" y="2142319"/>
                  <a:pt x="2083117" y="2117554"/>
                  <a:pt x="2125027" y="2079454"/>
                </a:cubicBezTo>
                <a:close/>
                <a:moveTo>
                  <a:pt x="261750" y="1957590"/>
                </a:moveTo>
                <a:lnTo>
                  <a:pt x="266700" y="1965155"/>
                </a:lnTo>
                <a:lnTo>
                  <a:pt x="267353" y="1965083"/>
                </a:lnTo>
                <a:close/>
                <a:moveTo>
                  <a:pt x="194310" y="1887050"/>
                </a:moveTo>
                <a:lnTo>
                  <a:pt x="196810" y="1887914"/>
                </a:lnTo>
                <a:lnTo>
                  <a:pt x="212349" y="1912516"/>
                </a:lnTo>
                <a:close/>
                <a:moveTo>
                  <a:pt x="146686" y="1768337"/>
                </a:moveTo>
                <a:lnTo>
                  <a:pt x="147637" y="1772750"/>
                </a:lnTo>
                <a:cubicBezTo>
                  <a:pt x="147637" y="1777512"/>
                  <a:pt x="145732" y="1780370"/>
                  <a:pt x="156210" y="1803230"/>
                </a:cubicBezTo>
                <a:cubicBezTo>
                  <a:pt x="166687" y="1820375"/>
                  <a:pt x="174307" y="1827042"/>
                  <a:pt x="182880" y="1838472"/>
                </a:cubicBezTo>
                <a:lnTo>
                  <a:pt x="187237" y="1844702"/>
                </a:lnTo>
                <a:lnTo>
                  <a:pt x="169058" y="1814778"/>
                </a:lnTo>
                <a:close/>
                <a:moveTo>
                  <a:pt x="2396212" y="1621548"/>
                </a:moveTo>
                <a:lnTo>
                  <a:pt x="2379554" y="1667061"/>
                </a:lnTo>
                <a:lnTo>
                  <a:pt x="2379225" y="1670118"/>
                </a:lnTo>
                <a:cubicBezTo>
                  <a:pt x="2379821" y="1671785"/>
                  <a:pt x="2382678" y="1667975"/>
                  <a:pt x="2388869" y="1655592"/>
                </a:cubicBezTo>
                <a:close/>
                <a:moveTo>
                  <a:pt x="26670" y="1472712"/>
                </a:moveTo>
                <a:cubicBezTo>
                  <a:pt x="28575" y="1476522"/>
                  <a:pt x="30480" y="1483189"/>
                  <a:pt x="33337" y="1491762"/>
                </a:cubicBezTo>
                <a:cubicBezTo>
                  <a:pt x="31432" y="1487952"/>
                  <a:pt x="28575" y="1478427"/>
                  <a:pt x="26670" y="1472712"/>
                </a:cubicBezTo>
                <a:close/>
                <a:moveTo>
                  <a:pt x="25360" y="1468188"/>
                </a:moveTo>
                <a:cubicBezTo>
                  <a:pt x="25718" y="1468902"/>
                  <a:pt x="26194" y="1470331"/>
                  <a:pt x="26670" y="1471760"/>
                </a:cubicBezTo>
                <a:cubicBezTo>
                  <a:pt x="25717" y="1470807"/>
                  <a:pt x="25717" y="1469855"/>
                  <a:pt x="24765" y="1468902"/>
                </a:cubicBezTo>
                <a:cubicBezTo>
                  <a:pt x="24765" y="1467474"/>
                  <a:pt x="25003" y="1467474"/>
                  <a:pt x="25360" y="1468188"/>
                </a:cubicBezTo>
                <a:close/>
                <a:moveTo>
                  <a:pt x="31432" y="1442232"/>
                </a:moveTo>
                <a:cubicBezTo>
                  <a:pt x="34290" y="1462235"/>
                  <a:pt x="38100" y="1474617"/>
                  <a:pt x="41910" y="1485095"/>
                </a:cubicBezTo>
                <a:cubicBezTo>
                  <a:pt x="45720" y="1495572"/>
                  <a:pt x="50482" y="1504145"/>
                  <a:pt x="54292" y="1517480"/>
                </a:cubicBezTo>
                <a:lnTo>
                  <a:pt x="52387" y="1515575"/>
                </a:lnTo>
                <a:cubicBezTo>
                  <a:pt x="58102" y="1538435"/>
                  <a:pt x="67627" y="1575582"/>
                  <a:pt x="80010" y="1609872"/>
                </a:cubicBezTo>
                <a:cubicBezTo>
                  <a:pt x="79057" y="1605110"/>
                  <a:pt x="77152" y="1601300"/>
                  <a:pt x="75247" y="1597490"/>
                </a:cubicBezTo>
                <a:cubicBezTo>
                  <a:pt x="76200" y="1609872"/>
                  <a:pt x="100965" y="1677500"/>
                  <a:pt x="85725" y="1648925"/>
                </a:cubicBezTo>
                <a:cubicBezTo>
                  <a:pt x="92392" y="1673690"/>
                  <a:pt x="99060" y="1686072"/>
                  <a:pt x="103822" y="1694645"/>
                </a:cubicBezTo>
                <a:cubicBezTo>
                  <a:pt x="108585" y="1703217"/>
                  <a:pt x="112395" y="1707980"/>
                  <a:pt x="118110" y="1714647"/>
                </a:cubicBezTo>
                <a:cubicBezTo>
                  <a:pt x="116205" y="1711790"/>
                  <a:pt x="115252" y="1708932"/>
                  <a:pt x="114300" y="1706075"/>
                </a:cubicBezTo>
                <a:cubicBezTo>
                  <a:pt x="118587" y="1716076"/>
                  <a:pt x="127695" y="1733579"/>
                  <a:pt x="132383" y="1739695"/>
                </a:cubicBezTo>
                <a:lnTo>
                  <a:pt x="133078" y="1740088"/>
                </a:lnTo>
                <a:lnTo>
                  <a:pt x="117718" y="1708203"/>
                </a:lnTo>
                <a:cubicBezTo>
                  <a:pt x="86871" y="1635271"/>
                  <a:pt x="62918" y="1558713"/>
                  <a:pt x="46677" y="1479346"/>
                </a:cubicBezTo>
                <a:lnTo>
                  <a:pt x="42483" y="1451864"/>
                </a:lnTo>
                <a:lnTo>
                  <a:pt x="40957" y="1447947"/>
                </a:lnTo>
                <a:cubicBezTo>
                  <a:pt x="50482" y="1491762"/>
                  <a:pt x="35242" y="1446042"/>
                  <a:pt x="31432" y="1442232"/>
                </a:cubicBezTo>
                <a:close/>
                <a:moveTo>
                  <a:pt x="2480310" y="1233635"/>
                </a:moveTo>
                <a:cubicBezTo>
                  <a:pt x="2478404" y="1249827"/>
                  <a:pt x="2480310" y="1302215"/>
                  <a:pt x="2475547" y="1288880"/>
                </a:cubicBezTo>
                <a:cubicBezTo>
                  <a:pt x="2470785" y="1264115"/>
                  <a:pt x="2478404" y="1230777"/>
                  <a:pt x="2480310" y="1233635"/>
                </a:cubicBezTo>
                <a:close/>
                <a:moveTo>
                  <a:pt x="40005" y="952647"/>
                </a:moveTo>
                <a:cubicBezTo>
                  <a:pt x="37147" y="965982"/>
                  <a:pt x="34290" y="977412"/>
                  <a:pt x="32385" y="989795"/>
                </a:cubicBezTo>
                <a:cubicBezTo>
                  <a:pt x="30480" y="1002177"/>
                  <a:pt x="29527" y="1014560"/>
                  <a:pt x="27622" y="1025990"/>
                </a:cubicBezTo>
                <a:cubicBezTo>
                  <a:pt x="23812" y="1049802"/>
                  <a:pt x="22860" y="1072662"/>
                  <a:pt x="20955" y="1095522"/>
                </a:cubicBezTo>
                <a:lnTo>
                  <a:pt x="20002" y="1112667"/>
                </a:lnTo>
                <a:lnTo>
                  <a:pt x="19050" y="1129812"/>
                </a:lnTo>
                <a:cubicBezTo>
                  <a:pt x="18097" y="1141242"/>
                  <a:pt x="18097" y="1152672"/>
                  <a:pt x="17145" y="1164102"/>
                </a:cubicBezTo>
                <a:cubicBezTo>
                  <a:pt x="16192" y="1187915"/>
                  <a:pt x="17145" y="1211727"/>
                  <a:pt x="15240" y="1236492"/>
                </a:cubicBezTo>
                <a:lnTo>
                  <a:pt x="20002" y="1219347"/>
                </a:lnTo>
                <a:cubicBezTo>
                  <a:pt x="15240" y="1231730"/>
                  <a:pt x="18097" y="1264115"/>
                  <a:pt x="20002" y="1296500"/>
                </a:cubicBezTo>
                <a:cubicBezTo>
                  <a:pt x="21907" y="1312692"/>
                  <a:pt x="23812" y="1328885"/>
                  <a:pt x="24765" y="1342220"/>
                </a:cubicBezTo>
                <a:cubicBezTo>
                  <a:pt x="25717" y="1348887"/>
                  <a:pt x="25717" y="1355555"/>
                  <a:pt x="25717" y="1360317"/>
                </a:cubicBezTo>
                <a:cubicBezTo>
                  <a:pt x="25717" y="1366032"/>
                  <a:pt x="25717" y="1369842"/>
                  <a:pt x="24765" y="1372700"/>
                </a:cubicBezTo>
                <a:cubicBezTo>
                  <a:pt x="25241" y="1362699"/>
                  <a:pt x="28337" y="1372700"/>
                  <a:pt x="31909" y="1384606"/>
                </a:cubicBezTo>
                <a:lnTo>
                  <a:pt x="32500" y="1386455"/>
                </a:lnTo>
                <a:lnTo>
                  <a:pt x="28202" y="1358291"/>
                </a:lnTo>
                <a:cubicBezTo>
                  <a:pt x="24040" y="1317305"/>
                  <a:pt x="21907" y="1275719"/>
                  <a:pt x="21907" y="1233635"/>
                </a:cubicBezTo>
                <a:cubicBezTo>
                  <a:pt x="21907" y="1191551"/>
                  <a:pt x="24040" y="1149965"/>
                  <a:pt x="28202" y="1108979"/>
                </a:cubicBezTo>
                <a:lnTo>
                  <a:pt x="44706" y="1000837"/>
                </a:lnTo>
                <a:lnTo>
                  <a:pt x="43696" y="999439"/>
                </a:lnTo>
                <a:cubicBezTo>
                  <a:pt x="41196" y="997653"/>
                  <a:pt x="37624" y="1004083"/>
                  <a:pt x="28575" y="1050755"/>
                </a:cubicBezTo>
                <a:cubicBezTo>
                  <a:pt x="35242" y="1020275"/>
                  <a:pt x="37147" y="1004082"/>
                  <a:pt x="37147" y="990747"/>
                </a:cubicBezTo>
                <a:cubicBezTo>
                  <a:pt x="38100" y="977412"/>
                  <a:pt x="37147" y="967887"/>
                  <a:pt x="40005" y="952647"/>
                </a:cubicBezTo>
                <a:close/>
                <a:moveTo>
                  <a:pt x="195382" y="603199"/>
                </a:moveTo>
                <a:cubicBezTo>
                  <a:pt x="193358" y="604270"/>
                  <a:pt x="189548" y="608795"/>
                  <a:pt x="184785" y="615462"/>
                </a:cubicBezTo>
                <a:cubicBezTo>
                  <a:pt x="175260" y="629750"/>
                  <a:pt x="160972" y="651657"/>
                  <a:pt x="150495" y="672612"/>
                </a:cubicBezTo>
                <a:cubicBezTo>
                  <a:pt x="139065" y="698330"/>
                  <a:pt x="145732" y="700235"/>
                  <a:pt x="121920" y="739287"/>
                </a:cubicBezTo>
                <a:cubicBezTo>
                  <a:pt x="125730" y="726905"/>
                  <a:pt x="139065" y="701187"/>
                  <a:pt x="133350" y="706902"/>
                </a:cubicBezTo>
                <a:cubicBezTo>
                  <a:pt x="124777" y="731667"/>
                  <a:pt x="113347" y="755480"/>
                  <a:pt x="103822" y="781197"/>
                </a:cubicBezTo>
                <a:cubicBezTo>
                  <a:pt x="99060" y="794532"/>
                  <a:pt x="93345" y="806915"/>
                  <a:pt x="88582" y="819297"/>
                </a:cubicBezTo>
                <a:cubicBezTo>
                  <a:pt x="83820" y="831680"/>
                  <a:pt x="80010" y="844062"/>
                  <a:pt x="75247" y="856445"/>
                </a:cubicBezTo>
                <a:cubicBezTo>
                  <a:pt x="70485" y="868827"/>
                  <a:pt x="67627" y="881210"/>
                  <a:pt x="63817" y="892640"/>
                </a:cubicBezTo>
                <a:cubicBezTo>
                  <a:pt x="60007" y="904070"/>
                  <a:pt x="57150" y="915500"/>
                  <a:pt x="54292" y="926930"/>
                </a:cubicBezTo>
                <a:cubicBezTo>
                  <a:pt x="49530" y="948837"/>
                  <a:pt x="45720" y="969792"/>
                  <a:pt x="44767" y="985985"/>
                </a:cubicBezTo>
                <a:lnTo>
                  <a:pt x="54292" y="935502"/>
                </a:lnTo>
                <a:cubicBezTo>
                  <a:pt x="53816" y="941217"/>
                  <a:pt x="54649" y="943539"/>
                  <a:pt x="55870" y="944908"/>
                </a:cubicBezTo>
                <a:lnTo>
                  <a:pt x="57372" y="946330"/>
                </a:lnTo>
                <a:lnTo>
                  <a:pt x="76720" y="871082"/>
                </a:lnTo>
                <a:cubicBezTo>
                  <a:pt x="100468" y="794729"/>
                  <a:pt x="131520" y="721593"/>
                  <a:pt x="169058" y="652492"/>
                </a:cubicBezTo>
                <a:lnTo>
                  <a:pt x="195295" y="609304"/>
                </a:lnTo>
                <a:close/>
                <a:moveTo>
                  <a:pt x="310236" y="447193"/>
                </a:moveTo>
                <a:lnTo>
                  <a:pt x="297180" y="457347"/>
                </a:lnTo>
                <a:cubicBezTo>
                  <a:pt x="291465" y="463062"/>
                  <a:pt x="283845" y="470682"/>
                  <a:pt x="276225" y="478302"/>
                </a:cubicBezTo>
                <a:cubicBezTo>
                  <a:pt x="269557" y="485922"/>
                  <a:pt x="260985" y="494495"/>
                  <a:pt x="253365" y="504020"/>
                </a:cubicBezTo>
                <a:cubicBezTo>
                  <a:pt x="245745" y="513545"/>
                  <a:pt x="238125" y="523070"/>
                  <a:pt x="231457" y="531642"/>
                </a:cubicBezTo>
                <a:cubicBezTo>
                  <a:pt x="222885" y="547835"/>
                  <a:pt x="215265" y="564980"/>
                  <a:pt x="207645" y="582125"/>
                </a:cubicBezTo>
                <a:lnTo>
                  <a:pt x="200977" y="589745"/>
                </a:lnTo>
                <a:cubicBezTo>
                  <a:pt x="194786" y="601651"/>
                  <a:pt x="200501" y="596412"/>
                  <a:pt x="204192" y="593555"/>
                </a:cubicBezTo>
                <a:lnTo>
                  <a:pt x="204874" y="593537"/>
                </a:lnTo>
                <a:lnTo>
                  <a:pt x="230058" y="552083"/>
                </a:lnTo>
                <a:lnTo>
                  <a:pt x="227647" y="551644"/>
                </a:lnTo>
                <a:cubicBezTo>
                  <a:pt x="224790" y="552597"/>
                  <a:pt x="223837" y="551644"/>
                  <a:pt x="241935" y="527832"/>
                </a:cubicBezTo>
                <a:lnTo>
                  <a:pt x="241935" y="536178"/>
                </a:lnTo>
                <a:lnTo>
                  <a:pt x="300313" y="458111"/>
                </a:lnTo>
                <a:close/>
                <a:moveTo>
                  <a:pt x="423862" y="316377"/>
                </a:moveTo>
                <a:cubicBezTo>
                  <a:pt x="415290" y="323997"/>
                  <a:pt x="407670" y="332570"/>
                  <a:pt x="399097" y="340190"/>
                </a:cubicBezTo>
                <a:lnTo>
                  <a:pt x="374332" y="364002"/>
                </a:lnTo>
                <a:cubicBezTo>
                  <a:pt x="376237" y="359240"/>
                  <a:pt x="412432" y="322092"/>
                  <a:pt x="378142" y="349715"/>
                </a:cubicBezTo>
                <a:cubicBezTo>
                  <a:pt x="363855" y="363050"/>
                  <a:pt x="358140" y="371622"/>
                  <a:pt x="355282" y="377337"/>
                </a:cubicBezTo>
                <a:cubicBezTo>
                  <a:pt x="352425" y="382100"/>
                  <a:pt x="352425" y="384957"/>
                  <a:pt x="352425" y="388767"/>
                </a:cubicBezTo>
                <a:cubicBezTo>
                  <a:pt x="352425" y="391625"/>
                  <a:pt x="351472" y="396387"/>
                  <a:pt x="345757" y="404007"/>
                </a:cubicBezTo>
                <a:cubicBezTo>
                  <a:pt x="342900" y="407817"/>
                  <a:pt x="339328" y="412818"/>
                  <a:pt x="334328" y="419366"/>
                </a:cubicBezTo>
                <a:lnTo>
                  <a:pt x="324326" y="431690"/>
                </a:lnTo>
                <a:lnTo>
                  <a:pt x="378909" y="371634"/>
                </a:lnTo>
                <a:lnTo>
                  <a:pt x="379214" y="369360"/>
                </a:lnTo>
                <a:cubicBezTo>
                  <a:pt x="381953" y="365193"/>
                  <a:pt x="386715" y="359716"/>
                  <a:pt x="392430" y="353525"/>
                </a:cubicBezTo>
                <a:cubicBezTo>
                  <a:pt x="403860" y="341142"/>
                  <a:pt x="417195" y="326855"/>
                  <a:pt x="423862" y="316377"/>
                </a:cubicBezTo>
                <a:close/>
                <a:moveTo>
                  <a:pt x="681037" y="132545"/>
                </a:moveTo>
                <a:lnTo>
                  <a:pt x="669609" y="142069"/>
                </a:lnTo>
                <a:lnTo>
                  <a:pt x="673417" y="141117"/>
                </a:lnTo>
                <a:cubicBezTo>
                  <a:pt x="671512" y="142069"/>
                  <a:pt x="669607" y="143974"/>
                  <a:pt x="666750" y="144927"/>
                </a:cubicBezTo>
                <a:lnTo>
                  <a:pt x="669606" y="142070"/>
                </a:lnTo>
                <a:lnTo>
                  <a:pt x="666035" y="142308"/>
                </a:lnTo>
                <a:cubicBezTo>
                  <a:pt x="667226" y="141118"/>
                  <a:pt x="671512" y="138260"/>
                  <a:pt x="681037" y="132545"/>
                </a:cubicBezTo>
                <a:close/>
                <a:moveTo>
                  <a:pt x="1563171" y="55035"/>
                </a:moveTo>
                <a:cubicBezTo>
                  <a:pt x="1557813" y="53963"/>
                  <a:pt x="1557337" y="54916"/>
                  <a:pt x="1564957" y="59202"/>
                </a:cubicBezTo>
                <a:lnTo>
                  <a:pt x="1557542" y="57283"/>
                </a:lnTo>
                <a:lnTo>
                  <a:pt x="1666237" y="90604"/>
                </a:lnTo>
                <a:lnTo>
                  <a:pt x="1715320" y="112183"/>
                </a:lnTo>
                <a:lnTo>
                  <a:pt x="1714500" y="111589"/>
                </a:lnTo>
                <a:cubicBezTo>
                  <a:pt x="1703070" y="104922"/>
                  <a:pt x="1683067" y="95397"/>
                  <a:pt x="1659255" y="84919"/>
                </a:cubicBezTo>
                <a:cubicBezTo>
                  <a:pt x="1652587" y="83967"/>
                  <a:pt x="1641157" y="80157"/>
                  <a:pt x="1628775" y="76347"/>
                </a:cubicBezTo>
                <a:cubicBezTo>
                  <a:pt x="1616392" y="71584"/>
                  <a:pt x="1603057" y="66822"/>
                  <a:pt x="1590675" y="63012"/>
                </a:cubicBezTo>
                <a:cubicBezTo>
                  <a:pt x="1578769" y="59202"/>
                  <a:pt x="1568529" y="56106"/>
                  <a:pt x="1563171" y="55035"/>
                </a:cubicBezTo>
                <a:close/>
                <a:moveTo>
                  <a:pt x="1439551" y="32509"/>
                </a:moveTo>
                <a:lnTo>
                  <a:pt x="1530415" y="48967"/>
                </a:lnTo>
                <a:lnTo>
                  <a:pt x="1532077" y="49476"/>
                </a:lnTo>
                <a:lnTo>
                  <a:pt x="1534596" y="48367"/>
                </a:lnTo>
                <a:cubicBezTo>
                  <a:pt x="1534001" y="47296"/>
                  <a:pt x="1530667" y="45391"/>
                  <a:pt x="1521142" y="42057"/>
                </a:cubicBezTo>
                <a:cubicBezTo>
                  <a:pt x="1504950" y="38247"/>
                  <a:pt x="1493520" y="35389"/>
                  <a:pt x="1483995" y="34437"/>
                </a:cubicBezTo>
                <a:cubicBezTo>
                  <a:pt x="1474470" y="32532"/>
                  <a:pt x="1466850" y="32532"/>
                  <a:pt x="1460182" y="32532"/>
                </a:cubicBezTo>
                <a:cubicBezTo>
                  <a:pt x="1453515" y="32532"/>
                  <a:pt x="1446847" y="32532"/>
                  <a:pt x="1440180" y="32532"/>
                </a:cubicBezTo>
                <a:close/>
                <a:moveTo>
                  <a:pt x="1390072" y="23547"/>
                </a:moveTo>
                <a:lnTo>
                  <a:pt x="1413055" y="27710"/>
                </a:lnTo>
                <a:lnTo>
                  <a:pt x="1413034" y="27650"/>
                </a:lnTo>
                <a:cubicBezTo>
                  <a:pt x="1411962" y="26996"/>
                  <a:pt x="1409819" y="26311"/>
                  <a:pt x="1405622" y="25552"/>
                </a:cubicBezTo>
                <a:close/>
                <a:moveTo>
                  <a:pt x="1385887" y="23007"/>
                </a:moveTo>
                <a:lnTo>
                  <a:pt x="1385311" y="23055"/>
                </a:lnTo>
                <a:lnTo>
                  <a:pt x="1387079" y="23161"/>
                </a:lnTo>
                <a:close/>
                <a:moveTo>
                  <a:pt x="1334810" y="17530"/>
                </a:moveTo>
                <a:cubicBezTo>
                  <a:pt x="1329452" y="17292"/>
                  <a:pt x="1326356" y="17768"/>
                  <a:pt x="1323022" y="18244"/>
                </a:cubicBezTo>
                <a:lnTo>
                  <a:pt x="1314170" y="18803"/>
                </a:lnTo>
                <a:lnTo>
                  <a:pt x="1358223" y="21436"/>
                </a:lnTo>
                <a:lnTo>
                  <a:pt x="1360170" y="21102"/>
                </a:lnTo>
                <a:cubicBezTo>
                  <a:pt x="1347788" y="18721"/>
                  <a:pt x="1340168" y="17768"/>
                  <a:pt x="1334810" y="17530"/>
                </a:cubicBezTo>
                <a:close/>
                <a:moveTo>
                  <a:pt x="1164063" y="6261"/>
                </a:moveTo>
                <a:lnTo>
                  <a:pt x="1160145" y="12530"/>
                </a:lnTo>
                <a:cubicBezTo>
                  <a:pt x="1137285" y="12530"/>
                  <a:pt x="1114425" y="13482"/>
                  <a:pt x="1091565" y="17292"/>
                </a:cubicBezTo>
                <a:cubicBezTo>
                  <a:pt x="1080135" y="19197"/>
                  <a:pt x="1068705" y="21102"/>
                  <a:pt x="1057275" y="23007"/>
                </a:cubicBezTo>
                <a:cubicBezTo>
                  <a:pt x="1045845" y="24912"/>
                  <a:pt x="1034415" y="27770"/>
                  <a:pt x="1022985" y="30627"/>
                </a:cubicBezTo>
                <a:cubicBezTo>
                  <a:pt x="1011555" y="33485"/>
                  <a:pt x="1000125" y="35390"/>
                  <a:pt x="988695" y="38247"/>
                </a:cubicBezTo>
                <a:cubicBezTo>
                  <a:pt x="977265" y="41105"/>
                  <a:pt x="965835" y="43962"/>
                  <a:pt x="954405" y="46820"/>
                </a:cubicBezTo>
                <a:lnTo>
                  <a:pt x="937260" y="50630"/>
                </a:lnTo>
                <a:lnTo>
                  <a:pt x="920115" y="55392"/>
                </a:lnTo>
                <a:cubicBezTo>
                  <a:pt x="908685" y="58250"/>
                  <a:pt x="896302" y="61107"/>
                  <a:pt x="884872" y="63012"/>
                </a:cubicBezTo>
                <a:lnTo>
                  <a:pt x="883920" y="55392"/>
                </a:lnTo>
                <a:cubicBezTo>
                  <a:pt x="841057" y="67775"/>
                  <a:pt x="835342" y="73490"/>
                  <a:pt x="827722" y="78252"/>
                </a:cubicBezTo>
                <a:cubicBezTo>
                  <a:pt x="820102" y="83015"/>
                  <a:pt x="811530" y="89682"/>
                  <a:pt x="763905" y="107780"/>
                </a:cubicBezTo>
                <a:cubicBezTo>
                  <a:pt x="782955" y="99207"/>
                  <a:pt x="777240" y="99207"/>
                  <a:pt x="763905" y="103017"/>
                </a:cubicBezTo>
                <a:cubicBezTo>
                  <a:pt x="750570" y="107780"/>
                  <a:pt x="729615" y="115400"/>
                  <a:pt x="716280" y="121115"/>
                </a:cubicBezTo>
                <a:cubicBezTo>
                  <a:pt x="706755" y="126830"/>
                  <a:pt x="693420" y="136355"/>
                  <a:pt x="677227" y="145880"/>
                </a:cubicBezTo>
                <a:cubicBezTo>
                  <a:pt x="668655" y="150642"/>
                  <a:pt x="660082" y="155405"/>
                  <a:pt x="651510" y="161120"/>
                </a:cubicBezTo>
                <a:cubicBezTo>
                  <a:pt x="642937" y="166835"/>
                  <a:pt x="634365" y="172550"/>
                  <a:pt x="624840" y="178265"/>
                </a:cubicBezTo>
                <a:cubicBezTo>
                  <a:pt x="605790" y="189695"/>
                  <a:pt x="587692" y="202077"/>
                  <a:pt x="571500" y="212555"/>
                </a:cubicBezTo>
                <a:cubicBezTo>
                  <a:pt x="555307" y="223032"/>
                  <a:pt x="541020" y="232557"/>
                  <a:pt x="530542" y="239225"/>
                </a:cubicBezTo>
                <a:cubicBezTo>
                  <a:pt x="536257" y="234462"/>
                  <a:pt x="543877" y="228747"/>
                  <a:pt x="551497" y="223032"/>
                </a:cubicBezTo>
                <a:cubicBezTo>
                  <a:pt x="559117" y="217317"/>
                  <a:pt x="567690" y="212555"/>
                  <a:pt x="575310" y="206840"/>
                </a:cubicBezTo>
                <a:cubicBezTo>
                  <a:pt x="590550" y="196362"/>
                  <a:pt x="604837" y="185885"/>
                  <a:pt x="611505" y="180170"/>
                </a:cubicBezTo>
                <a:cubicBezTo>
                  <a:pt x="601980" y="185885"/>
                  <a:pt x="591502" y="193505"/>
                  <a:pt x="579120" y="201125"/>
                </a:cubicBezTo>
                <a:cubicBezTo>
                  <a:pt x="566737" y="208745"/>
                  <a:pt x="554355" y="216365"/>
                  <a:pt x="541972" y="224937"/>
                </a:cubicBezTo>
                <a:cubicBezTo>
                  <a:pt x="529590" y="233510"/>
                  <a:pt x="518160" y="242082"/>
                  <a:pt x="507682" y="249702"/>
                </a:cubicBezTo>
                <a:cubicBezTo>
                  <a:pt x="498157" y="257322"/>
                  <a:pt x="489585" y="264942"/>
                  <a:pt x="483870" y="271610"/>
                </a:cubicBezTo>
                <a:lnTo>
                  <a:pt x="487680" y="269705"/>
                </a:lnTo>
                <a:cubicBezTo>
                  <a:pt x="445532" y="308995"/>
                  <a:pt x="424279" y="324176"/>
                  <a:pt x="401821" y="348598"/>
                </a:cubicBezTo>
                <a:lnTo>
                  <a:pt x="394626" y="357331"/>
                </a:lnTo>
                <a:lnTo>
                  <a:pt x="465583" y="292841"/>
                </a:lnTo>
                <a:cubicBezTo>
                  <a:pt x="676332" y="118915"/>
                  <a:pt x="946518" y="14435"/>
                  <a:pt x="1241107" y="14435"/>
                </a:cubicBezTo>
                <a:lnTo>
                  <a:pt x="1288033" y="17240"/>
                </a:lnTo>
                <a:lnTo>
                  <a:pt x="1280160" y="16339"/>
                </a:lnTo>
                <a:cubicBezTo>
                  <a:pt x="1286827" y="15387"/>
                  <a:pt x="1295400" y="15387"/>
                  <a:pt x="1303972" y="14434"/>
                </a:cubicBezTo>
                <a:cubicBezTo>
                  <a:pt x="1313497" y="13482"/>
                  <a:pt x="1323022" y="13482"/>
                  <a:pt x="1331595" y="13482"/>
                </a:cubicBezTo>
                <a:cubicBezTo>
                  <a:pt x="1349692" y="13482"/>
                  <a:pt x="1363027" y="12529"/>
                  <a:pt x="1362075" y="9672"/>
                </a:cubicBezTo>
                <a:lnTo>
                  <a:pt x="1364932" y="11577"/>
                </a:lnTo>
                <a:lnTo>
                  <a:pt x="1421130" y="17292"/>
                </a:lnTo>
                <a:cubicBezTo>
                  <a:pt x="1406842" y="16339"/>
                  <a:pt x="1411605" y="17292"/>
                  <a:pt x="1404937" y="17292"/>
                </a:cubicBezTo>
                <a:cubicBezTo>
                  <a:pt x="1412557" y="19197"/>
                  <a:pt x="1421130" y="20149"/>
                  <a:pt x="1428750" y="21102"/>
                </a:cubicBezTo>
                <a:cubicBezTo>
                  <a:pt x="1436370" y="23007"/>
                  <a:pt x="1443990" y="23959"/>
                  <a:pt x="1451610" y="24912"/>
                </a:cubicBezTo>
                <a:cubicBezTo>
                  <a:pt x="1466850" y="27769"/>
                  <a:pt x="1482090" y="28722"/>
                  <a:pt x="1496377" y="30627"/>
                </a:cubicBezTo>
                <a:cubicBezTo>
                  <a:pt x="1510665" y="32532"/>
                  <a:pt x="1524952" y="35389"/>
                  <a:pt x="1539240" y="38247"/>
                </a:cubicBezTo>
                <a:cubicBezTo>
                  <a:pt x="1553527" y="41104"/>
                  <a:pt x="1566862" y="46819"/>
                  <a:pt x="1580197" y="52534"/>
                </a:cubicBezTo>
                <a:lnTo>
                  <a:pt x="1573530" y="53487"/>
                </a:lnTo>
                <a:cubicBezTo>
                  <a:pt x="1584960" y="56344"/>
                  <a:pt x="1595437" y="60154"/>
                  <a:pt x="1605915" y="63012"/>
                </a:cubicBezTo>
                <a:cubicBezTo>
                  <a:pt x="1615440" y="66822"/>
                  <a:pt x="1625917" y="69679"/>
                  <a:pt x="1635442" y="73489"/>
                </a:cubicBezTo>
                <a:cubicBezTo>
                  <a:pt x="1644967" y="76347"/>
                  <a:pt x="1655445" y="80157"/>
                  <a:pt x="1665922" y="83014"/>
                </a:cubicBezTo>
                <a:cubicBezTo>
                  <a:pt x="1676400" y="85872"/>
                  <a:pt x="1687830" y="89682"/>
                  <a:pt x="1699260" y="93492"/>
                </a:cubicBezTo>
                <a:cubicBezTo>
                  <a:pt x="1707832" y="100159"/>
                  <a:pt x="1716405" y="105874"/>
                  <a:pt x="1724025" y="112542"/>
                </a:cubicBezTo>
                <a:lnTo>
                  <a:pt x="1765935" y="127782"/>
                </a:lnTo>
                <a:cubicBezTo>
                  <a:pt x="1780222" y="132544"/>
                  <a:pt x="1793557" y="139212"/>
                  <a:pt x="1806892" y="144927"/>
                </a:cubicBezTo>
                <a:cubicBezTo>
                  <a:pt x="1788795" y="136355"/>
                  <a:pt x="1768554" y="128973"/>
                  <a:pt x="1752719" y="124567"/>
                </a:cubicBezTo>
                <a:lnTo>
                  <a:pt x="1734930" y="120804"/>
                </a:lnTo>
                <a:lnTo>
                  <a:pt x="1794814" y="147132"/>
                </a:lnTo>
                <a:lnTo>
                  <a:pt x="1874332" y="195711"/>
                </a:lnTo>
                <a:lnTo>
                  <a:pt x="1874519" y="195409"/>
                </a:lnTo>
                <a:cubicBezTo>
                  <a:pt x="1846897" y="178264"/>
                  <a:pt x="1820227" y="160167"/>
                  <a:pt x="1791652" y="144927"/>
                </a:cubicBezTo>
                <a:cubicBezTo>
                  <a:pt x="1803082" y="148737"/>
                  <a:pt x="1812607" y="152547"/>
                  <a:pt x="1824037" y="156357"/>
                </a:cubicBezTo>
                <a:cubicBezTo>
                  <a:pt x="1833562" y="160167"/>
                  <a:pt x="1841182" y="163977"/>
                  <a:pt x="1847849" y="167787"/>
                </a:cubicBezTo>
                <a:cubicBezTo>
                  <a:pt x="1861184" y="175407"/>
                  <a:pt x="1873567" y="183027"/>
                  <a:pt x="1884997" y="191599"/>
                </a:cubicBezTo>
                <a:cubicBezTo>
                  <a:pt x="1896427" y="200172"/>
                  <a:pt x="1908809" y="209697"/>
                  <a:pt x="1925002" y="221127"/>
                </a:cubicBezTo>
                <a:cubicBezTo>
                  <a:pt x="1932622" y="227794"/>
                  <a:pt x="1941194" y="234462"/>
                  <a:pt x="1951672" y="241129"/>
                </a:cubicBezTo>
                <a:cubicBezTo>
                  <a:pt x="1961197" y="247797"/>
                  <a:pt x="1973579" y="255417"/>
                  <a:pt x="1985962" y="264942"/>
                </a:cubicBezTo>
                <a:lnTo>
                  <a:pt x="1959214" y="248632"/>
                </a:lnTo>
                <a:lnTo>
                  <a:pt x="2018315" y="295236"/>
                </a:lnTo>
                <a:lnTo>
                  <a:pt x="2016442" y="293517"/>
                </a:lnTo>
                <a:lnTo>
                  <a:pt x="2023998" y="299717"/>
                </a:lnTo>
                <a:lnTo>
                  <a:pt x="2036213" y="309349"/>
                </a:lnTo>
                <a:lnTo>
                  <a:pt x="2039218" y="312205"/>
                </a:lnTo>
                <a:lnTo>
                  <a:pt x="2053589" y="323997"/>
                </a:lnTo>
                <a:lnTo>
                  <a:pt x="2060046" y="332003"/>
                </a:lnTo>
                <a:lnTo>
                  <a:pt x="2119054" y="388093"/>
                </a:lnTo>
                <a:lnTo>
                  <a:pt x="2095500" y="363050"/>
                </a:lnTo>
                <a:cubicBezTo>
                  <a:pt x="2121217" y="385910"/>
                  <a:pt x="2146935" y="410675"/>
                  <a:pt x="2170747" y="436392"/>
                </a:cubicBezTo>
                <a:cubicBezTo>
                  <a:pt x="2177415" y="447822"/>
                  <a:pt x="2174557" y="448775"/>
                  <a:pt x="2166937" y="442107"/>
                </a:cubicBezTo>
                <a:lnTo>
                  <a:pt x="2160015" y="435999"/>
                </a:lnTo>
                <a:lnTo>
                  <a:pt x="2196738" y="479965"/>
                </a:lnTo>
                <a:lnTo>
                  <a:pt x="2207894" y="487827"/>
                </a:lnTo>
                <a:lnTo>
                  <a:pt x="2226038" y="515042"/>
                </a:lnTo>
                <a:lnTo>
                  <a:pt x="2226802" y="515958"/>
                </a:lnTo>
                <a:lnTo>
                  <a:pt x="2229657" y="520472"/>
                </a:lnTo>
                <a:lnTo>
                  <a:pt x="2242184" y="539262"/>
                </a:lnTo>
                <a:lnTo>
                  <a:pt x="2236412" y="531152"/>
                </a:lnTo>
                <a:lnTo>
                  <a:pt x="2313156" y="652492"/>
                </a:lnTo>
                <a:lnTo>
                  <a:pt x="2348783" y="726448"/>
                </a:lnTo>
                <a:lnTo>
                  <a:pt x="2348865" y="724999"/>
                </a:lnTo>
                <a:lnTo>
                  <a:pt x="2350373" y="729749"/>
                </a:lnTo>
                <a:lnTo>
                  <a:pt x="2364496" y="759067"/>
                </a:lnTo>
                <a:lnTo>
                  <a:pt x="2365652" y="762226"/>
                </a:lnTo>
                <a:lnTo>
                  <a:pt x="2366962" y="763099"/>
                </a:lnTo>
                <a:cubicBezTo>
                  <a:pt x="2371963" y="776434"/>
                  <a:pt x="2376011" y="788221"/>
                  <a:pt x="2379255" y="798654"/>
                </a:cubicBezTo>
                <a:lnTo>
                  <a:pt x="2380042" y="801541"/>
                </a:lnTo>
                <a:lnTo>
                  <a:pt x="2405494" y="871082"/>
                </a:lnTo>
                <a:cubicBezTo>
                  <a:pt x="2441117" y="985613"/>
                  <a:pt x="2460307" y="1107383"/>
                  <a:pt x="2460307" y="1233635"/>
                </a:cubicBezTo>
                <a:cubicBezTo>
                  <a:pt x="2460307" y="1275719"/>
                  <a:pt x="2458175" y="1317305"/>
                  <a:pt x="2454012" y="1358291"/>
                </a:cubicBezTo>
                <a:lnTo>
                  <a:pt x="2442900" y="1431105"/>
                </a:lnTo>
                <a:lnTo>
                  <a:pt x="2446019" y="1418419"/>
                </a:lnTo>
                <a:cubicBezTo>
                  <a:pt x="2443162" y="1437469"/>
                  <a:pt x="2442209" y="1447947"/>
                  <a:pt x="2444114" y="1454614"/>
                </a:cubicBezTo>
                <a:lnTo>
                  <a:pt x="2446972" y="1443184"/>
                </a:lnTo>
                <a:cubicBezTo>
                  <a:pt x="2450782" y="1427944"/>
                  <a:pt x="2437447" y="1487952"/>
                  <a:pt x="2443162" y="1483189"/>
                </a:cubicBezTo>
                <a:cubicBezTo>
                  <a:pt x="2446019" y="1467949"/>
                  <a:pt x="2448877" y="1453662"/>
                  <a:pt x="2450782" y="1441279"/>
                </a:cubicBezTo>
                <a:cubicBezTo>
                  <a:pt x="2452687" y="1428897"/>
                  <a:pt x="2454592" y="1417467"/>
                  <a:pt x="2454592" y="1406989"/>
                </a:cubicBezTo>
                <a:cubicBezTo>
                  <a:pt x="2455544" y="1386987"/>
                  <a:pt x="2455544" y="1372699"/>
                  <a:pt x="2453639" y="1366032"/>
                </a:cubicBezTo>
                <a:cubicBezTo>
                  <a:pt x="2454592" y="1378414"/>
                  <a:pt x="2457449" y="1366984"/>
                  <a:pt x="2459354" y="1348887"/>
                </a:cubicBezTo>
                <a:cubicBezTo>
                  <a:pt x="2461259" y="1331742"/>
                  <a:pt x="2464117" y="1307929"/>
                  <a:pt x="2466022" y="1295547"/>
                </a:cubicBezTo>
                <a:cubicBezTo>
                  <a:pt x="2468879" y="1307929"/>
                  <a:pt x="2470784" y="1319359"/>
                  <a:pt x="2471737" y="1331742"/>
                </a:cubicBezTo>
                <a:cubicBezTo>
                  <a:pt x="2471737" y="1344124"/>
                  <a:pt x="2472689" y="1358412"/>
                  <a:pt x="2471737" y="1373652"/>
                </a:cubicBezTo>
                <a:cubicBezTo>
                  <a:pt x="2469832" y="1388892"/>
                  <a:pt x="2468879" y="1406989"/>
                  <a:pt x="2466022" y="1427944"/>
                </a:cubicBezTo>
                <a:cubicBezTo>
                  <a:pt x="2464117" y="1438422"/>
                  <a:pt x="2462212" y="1449852"/>
                  <a:pt x="2460307" y="1462234"/>
                </a:cubicBezTo>
                <a:cubicBezTo>
                  <a:pt x="2459354" y="1467949"/>
                  <a:pt x="2458402" y="1474617"/>
                  <a:pt x="2457449" y="1481284"/>
                </a:cubicBezTo>
                <a:cubicBezTo>
                  <a:pt x="2455544" y="1487952"/>
                  <a:pt x="2454592" y="1494619"/>
                  <a:pt x="2452687" y="1502239"/>
                </a:cubicBezTo>
                <a:cubicBezTo>
                  <a:pt x="2432684" y="1594632"/>
                  <a:pt x="2402204" y="1684167"/>
                  <a:pt x="2362199" y="1769892"/>
                </a:cubicBezTo>
                <a:cubicBezTo>
                  <a:pt x="2321242" y="1855617"/>
                  <a:pt x="2270759" y="1935627"/>
                  <a:pt x="2211704" y="2009922"/>
                </a:cubicBezTo>
                <a:cubicBezTo>
                  <a:pt x="2152649" y="2084217"/>
                  <a:pt x="2085022" y="2150892"/>
                  <a:pt x="2010727" y="2209947"/>
                </a:cubicBezTo>
                <a:cubicBezTo>
                  <a:pt x="1936432" y="2269002"/>
                  <a:pt x="1855469" y="2320437"/>
                  <a:pt x="1769744" y="2360442"/>
                </a:cubicBezTo>
                <a:cubicBezTo>
                  <a:pt x="1769744" y="2360442"/>
                  <a:pt x="1759267" y="2365204"/>
                  <a:pt x="1739264" y="2372824"/>
                </a:cubicBezTo>
                <a:cubicBezTo>
                  <a:pt x="1729739" y="2377587"/>
                  <a:pt x="1717357" y="2382349"/>
                  <a:pt x="1703069" y="2387112"/>
                </a:cubicBezTo>
                <a:cubicBezTo>
                  <a:pt x="1688782" y="2392827"/>
                  <a:pt x="1673542" y="2399494"/>
                  <a:pt x="1654492" y="2405209"/>
                </a:cubicBezTo>
                <a:cubicBezTo>
                  <a:pt x="1636394" y="2410924"/>
                  <a:pt x="1616392" y="2418544"/>
                  <a:pt x="1593532" y="2424259"/>
                </a:cubicBezTo>
                <a:cubicBezTo>
                  <a:pt x="1582102" y="2427117"/>
                  <a:pt x="1570672" y="2429974"/>
                  <a:pt x="1558289" y="2433784"/>
                </a:cubicBezTo>
                <a:cubicBezTo>
                  <a:pt x="1546859" y="2437594"/>
                  <a:pt x="1534477" y="2440452"/>
                  <a:pt x="1521142" y="2443309"/>
                </a:cubicBezTo>
                <a:cubicBezTo>
                  <a:pt x="1495424" y="2450929"/>
                  <a:pt x="1467802" y="2455692"/>
                  <a:pt x="1438274" y="2461407"/>
                </a:cubicBezTo>
                <a:cubicBezTo>
                  <a:pt x="1423987" y="2464264"/>
                  <a:pt x="1408747" y="2466169"/>
                  <a:pt x="1393507" y="2469027"/>
                </a:cubicBezTo>
                <a:cubicBezTo>
                  <a:pt x="1385887" y="2469979"/>
                  <a:pt x="1378267" y="2471884"/>
                  <a:pt x="1370647" y="2472837"/>
                </a:cubicBezTo>
                <a:cubicBezTo>
                  <a:pt x="1363027" y="2473789"/>
                  <a:pt x="1354454" y="2474742"/>
                  <a:pt x="1346834" y="2475694"/>
                </a:cubicBezTo>
                <a:cubicBezTo>
                  <a:pt x="1334452" y="2476647"/>
                  <a:pt x="1323022" y="2478552"/>
                  <a:pt x="1310639" y="2479504"/>
                </a:cubicBezTo>
                <a:cubicBezTo>
                  <a:pt x="1298257" y="2481409"/>
                  <a:pt x="1285874" y="2481409"/>
                  <a:pt x="1272539" y="2482362"/>
                </a:cubicBezTo>
                <a:cubicBezTo>
                  <a:pt x="1245869" y="2484267"/>
                  <a:pt x="1218247" y="2484267"/>
                  <a:pt x="1189672" y="2483314"/>
                </a:cubicBezTo>
                <a:lnTo>
                  <a:pt x="1223009" y="2477599"/>
                </a:lnTo>
                <a:cubicBezTo>
                  <a:pt x="1234439" y="2475694"/>
                  <a:pt x="1244917" y="2473789"/>
                  <a:pt x="1256347" y="2470932"/>
                </a:cubicBezTo>
                <a:cubicBezTo>
                  <a:pt x="1348739" y="2469027"/>
                  <a:pt x="1209674" y="2478552"/>
                  <a:pt x="1272539" y="2479504"/>
                </a:cubicBezTo>
                <a:cubicBezTo>
                  <a:pt x="1288732" y="2479504"/>
                  <a:pt x="1301114" y="2479504"/>
                  <a:pt x="1309687" y="2478552"/>
                </a:cubicBezTo>
                <a:cubicBezTo>
                  <a:pt x="1319212" y="2477599"/>
                  <a:pt x="1323974" y="2476647"/>
                  <a:pt x="1327784" y="2475694"/>
                </a:cubicBezTo>
                <a:cubicBezTo>
                  <a:pt x="1334452" y="2473789"/>
                  <a:pt x="1332547" y="2472837"/>
                  <a:pt x="1330642" y="2470932"/>
                </a:cubicBezTo>
                <a:cubicBezTo>
                  <a:pt x="1325879" y="2468074"/>
                  <a:pt x="1320164" y="2465217"/>
                  <a:pt x="1376362" y="2458549"/>
                </a:cubicBezTo>
                <a:cubicBezTo>
                  <a:pt x="1379219" y="2462359"/>
                  <a:pt x="1397317" y="2459502"/>
                  <a:pt x="1423987" y="2455692"/>
                </a:cubicBezTo>
                <a:cubicBezTo>
                  <a:pt x="1444942" y="2449977"/>
                  <a:pt x="1491614" y="2438547"/>
                  <a:pt x="1484947" y="2434737"/>
                </a:cubicBezTo>
                <a:cubicBezTo>
                  <a:pt x="1443037" y="2446167"/>
                  <a:pt x="1387792" y="2452834"/>
                  <a:pt x="1338262" y="2454739"/>
                </a:cubicBezTo>
                <a:cubicBezTo>
                  <a:pt x="1325879" y="2454739"/>
                  <a:pt x="1313497" y="2456644"/>
                  <a:pt x="1302067" y="2456644"/>
                </a:cubicBezTo>
                <a:cubicBezTo>
                  <a:pt x="1290637" y="2457597"/>
                  <a:pt x="1279207" y="2457597"/>
                  <a:pt x="1268729" y="2458549"/>
                </a:cubicBezTo>
                <a:cubicBezTo>
                  <a:pt x="1258252" y="2458549"/>
                  <a:pt x="1248727" y="2460454"/>
                  <a:pt x="1240154" y="2461407"/>
                </a:cubicBezTo>
                <a:cubicBezTo>
                  <a:pt x="1231582" y="2462359"/>
                  <a:pt x="1223962" y="2464264"/>
                  <a:pt x="1217294" y="2466169"/>
                </a:cubicBezTo>
                <a:cubicBezTo>
                  <a:pt x="1233487" y="2469979"/>
                  <a:pt x="1219199" y="2473789"/>
                  <a:pt x="1192529" y="2475694"/>
                </a:cubicBezTo>
                <a:cubicBezTo>
                  <a:pt x="1179194" y="2476647"/>
                  <a:pt x="1163954" y="2476647"/>
                  <a:pt x="1147762" y="2475694"/>
                </a:cubicBezTo>
                <a:cubicBezTo>
                  <a:pt x="1131569" y="2474742"/>
                  <a:pt x="1115377" y="2473789"/>
                  <a:pt x="1102994" y="2470932"/>
                </a:cubicBezTo>
                <a:lnTo>
                  <a:pt x="1111567" y="2469027"/>
                </a:lnTo>
                <a:cubicBezTo>
                  <a:pt x="1129664" y="2469979"/>
                  <a:pt x="1143952" y="2469979"/>
                  <a:pt x="1156334" y="2469979"/>
                </a:cubicBezTo>
                <a:cubicBezTo>
                  <a:pt x="1168717" y="2469979"/>
                  <a:pt x="1178242" y="2469027"/>
                  <a:pt x="1186814" y="2467122"/>
                </a:cubicBezTo>
                <a:cubicBezTo>
                  <a:pt x="1203007" y="2463312"/>
                  <a:pt x="1212532" y="2458549"/>
                  <a:pt x="1219199" y="2454739"/>
                </a:cubicBezTo>
                <a:cubicBezTo>
                  <a:pt x="1199197" y="2453787"/>
                  <a:pt x="1180147" y="2452834"/>
                  <a:pt x="1160144" y="2450929"/>
                </a:cubicBezTo>
                <a:cubicBezTo>
                  <a:pt x="1140142" y="2449024"/>
                  <a:pt x="1120139" y="2447119"/>
                  <a:pt x="1101089" y="2444262"/>
                </a:cubicBezTo>
                <a:cubicBezTo>
                  <a:pt x="1118234" y="2448072"/>
                  <a:pt x="1123949" y="2449977"/>
                  <a:pt x="1122997" y="2451882"/>
                </a:cubicBezTo>
                <a:cubicBezTo>
                  <a:pt x="1122044" y="2452834"/>
                  <a:pt x="1113472" y="2453787"/>
                  <a:pt x="1102042" y="2453787"/>
                </a:cubicBezTo>
                <a:cubicBezTo>
                  <a:pt x="1090612" y="2453787"/>
                  <a:pt x="1076324" y="2452834"/>
                  <a:pt x="1061084" y="2452834"/>
                </a:cubicBezTo>
                <a:cubicBezTo>
                  <a:pt x="1046797" y="2451882"/>
                  <a:pt x="1031557" y="2450929"/>
                  <a:pt x="1021079" y="2450929"/>
                </a:cubicBezTo>
                <a:lnTo>
                  <a:pt x="1043939" y="2454739"/>
                </a:lnTo>
                <a:cubicBezTo>
                  <a:pt x="1013459" y="2450929"/>
                  <a:pt x="995362" y="2451882"/>
                  <a:pt x="977264" y="2450929"/>
                </a:cubicBezTo>
                <a:cubicBezTo>
                  <a:pt x="978217" y="2450929"/>
                  <a:pt x="977264" y="2449977"/>
                  <a:pt x="973454" y="2448072"/>
                </a:cubicBezTo>
                <a:cubicBezTo>
                  <a:pt x="961072" y="2445214"/>
                  <a:pt x="949642" y="2443309"/>
                  <a:pt x="939164" y="2441404"/>
                </a:cubicBezTo>
                <a:cubicBezTo>
                  <a:pt x="927734" y="2439499"/>
                  <a:pt x="918209" y="2436642"/>
                  <a:pt x="907732" y="2434737"/>
                </a:cubicBezTo>
                <a:cubicBezTo>
                  <a:pt x="897254" y="2431879"/>
                  <a:pt x="886777" y="2429974"/>
                  <a:pt x="875347" y="2427117"/>
                </a:cubicBezTo>
                <a:cubicBezTo>
                  <a:pt x="863917" y="2424259"/>
                  <a:pt x="852487" y="2419497"/>
                  <a:pt x="839152" y="2414734"/>
                </a:cubicBezTo>
                <a:lnTo>
                  <a:pt x="835342" y="2409972"/>
                </a:lnTo>
                <a:cubicBezTo>
                  <a:pt x="828674" y="2408067"/>
                  <a:pt x="820102" y="2405209"/>
                  <a:pt x="811529" y="2402352"/>
                </a:cubicBezTo>
                <a:cubicBezTo>
                  <a:pt x="802957" y="2399494"/>
                  <a:pt x="794384" y="2395684"/>
                  <a:pt x="785812" y="2392827"/>
                </a:cubicBezTo>
                <a:cubicBezTo>
                  <a:pt x="768667" y="2386159"/>
                  <a:pt x="753427" y="2381397"/>
                  <a:pt x="744854" y="2379492"/>
                </a:cubicBezTo>
                <a:cubicBezTo>
                  <a:pt x="751522" y="2379492"/>
                  <a:pt x="732472" y="2369967"/>
                  <a:pt x="715327" y="2361394"/>
                </a:cubicBezTo>
                <a:cubicBezTo>
                  <a:pt x="698182" y="2352822"/>
                  <a:pt x="684847" y="2343297"/>
                  <a:pt x="701992" y="2349012"/>
                </a:cubicBezTo>
                <a:cubicBezTo>
                  <a:pt x="712469" y="2352822"/>
                  <a:pt x="734377" y="2362347"/>
                  <a:pt x="754379" y="2370919"/>
                </a:cubicBezTo>
                <a:cubicBezTo>
                  <a:pt x="774382" y="2378539"/>
                  <a:pt x="791527" y="2383302"/>
                  <a:pt x="793432" y="2381397"/>
                </a:cubicBezTo>
                <a:lnTo>
                  <a:pt x="765809" y="2370919"/>
                </a:lnTo>
                <a:cubicBezTo>
                  <a:pt x="756284" y="2368062"/>
                  <a:pt x="747712" y="2363299"/>
                  <a:pt x="738187" y="2359489"/>
                </a:cubicBezTo>
                <a:lnTo>
                  <a:pt x="711517" y="2347107"/>
                </a:lnTo>
                <a:cubicBezTo>
                  <a:pt x="701992" y="2342344"/>
                  <a:pt x="693419" y="2338534"/>
                  <a:pt x="684847" y="2333772"/>
                </a:cubicBezTo>
                <a:cubicBezTo>
                  <a:pt x="700087" y="2335677"/>
                  <a:pt x="705802" y="2330914"/>
                  <a:pt x="749617" y="2348059"/>
                </a:cubicBezTo>
                <a:lnTo>
                  <a:pt x="737760" y="2341992"/>
                </a:lnTo>
                <a:lnTo>
                  <a:pt x="659964" y="2305684"/>
                </a:lnTo>
                <a:lnTo>
                  <a:pt x="620937" y="2281975"/>
                </a:lnTo>
                <a:lnTo>
                  <a:pt x="618530" y="2282456"/>
                </a:lnTo>
                <a:cubicBezTo>
                  <a:pt x="615077" y="2282575"/>
                  <a:pt x="611505" y="2283290"/>
                  <a:pt x="622935" y="2291862"/>
                </a:cubicBezTo>
                <a:cubicBezTo>
                  <a:pt x="636270" y="2297577"/>
                  <a:pt x="649605" y="2305197"/>
                  <a:pt x="662940" y="2310912"/>
                </a:cubicBezTo>
                <a:cubicBezTo>
                  <a:pt x="656272" y="2311865"/>
                  <a:pt x="645795" y="2306150"/>
                  <a:pt x="633412" y="2299482"/>
                </a:cubicBezTo>
                <a:cubicBezTo>
                  <a:pt x="621030" y="2292815"/>
                  <a:pt x="607695" y="2285195"/>
                  <a:pt x="596265" y="2280432"/>
                </a:cubicBezTo>
                <a:cubicBezTo>
                  <a:pt x="605790" y="2291862"/>
                  <a:pt x="625792" y="2301387"/>
                  <a:pt x="652462" y="2314722"/>
                </a:cubicBezTo>
                <a:cubicBezTo>
                  <a:pt x="652462" y="2324247"/>
                  <a:pt x="592455" y="2280432"/>
                  <a:pt x="601980" y="2295672"/>
                </a:cubicBezTo>
                <a:cubicBezTo>
                  <a:pt x="625792" y="2309960"/>
                  <a:pt x="641985" y="2319485"/>
                  <a:pt x="658177" y="2322342"/>
                </a:cubicBezTo>
                <a:cubicBezTo>
                  <a:pt x="670560" y="2328057"/>
                  <a:pt x="678180" y="2330915"/>
                  <a:pt x="684847" y="2331867"/>
                </a:cubicBezTo>
                <a:lnTo>
                  <a:pt x="682325" y="2333940"/>
                </a:lnTo>
                <a:lnTo>
                  <a:pt x="683895" y="2334725"/>
                </a:lnTo>
                <a:cubicBezTo>
                  <a:pt x="682942" y="2334725"/>
                  <a:pt x="681990" y="2334725"/>
                  <a:pt x="681037" y="2334725"/>
                </a:cubicBezTo>
                <a:lnTo>
                  <a:pt x="680555" y="2333760"/>
                </a:lnTo>
                <a:lnTo>
                  <a:pt x="670679" y="2331391"/>
                </a:lnTo>
                <a:cubicBezTo>
                  <a:pt x="661512" y="2328533"/>
                  <a:pt x="650558" y="2324247"/>
                  <a:pt x="645795" y="2322342"/>
                </a:cubicBezTo>
                <a:lnTo>
                  <a:pt x="601980" y="2297577"/>
                </a:lnTo>
                <a:lnTo>
                  <a:pt x="568533" y="2276766"/>
                </a:lnTo>
                <a:lnTo>
                  <a:pt x="568642" y="2275670"/>
                </a:lnTo>
                <a:cubicBezTo>
                  <a:pt x="561975" y="2270907"/>
                  <a:pt x="554355" y="2267097"/>
                  <a:pt x="547687" y="2262335"/>
                </a:cubicBezTo>
                <a:cubicBezTo>
                  <a:pt x="541020" y="2257572"/>
                  <a:pt x="534352" y="2253762"/>
                  <a:pt x="527685" y="2249000"/>
                </a:cubicBezTo>
                <a:cubicBezTo>
                  <a:pt x="514350" y="2240427"/>
                  <a:pt x="501015" y="2232807"/>
                  <a:pt x="488632" y="2222330"/>
                </a:cubicBezTo>
                <a:cubicBezTo>
                  <a:pt x="476250" y="2212805"/>
                  <a:pt x="462915" y="2202327"/>
                  <a:pt x="448627" y="2190897"/>
                </a:cubicBezTo>
                <a:cubicBezTo>
                  <a:pt x="435292" y="2178515"/>
                  <a:pt x="420052" y="2165180"/>
                  <a:pt x="403860" y="2148987"/>
                </a:cubicBezTo>
                <a:cubicBezTo>
                  <a:pt x="419100" y="2160417"/>
                  <a:pt x="426720" y="2164227"/>
                  <a:pt x="425767" y="2161370"/>
                </a:cubicBezTo>
                <a:cubicBezTo>
                  <a:pt x="424815" y="2157560"/>
                  <a:pt x="414337" y="2148035"/>
                  <a:pt x="395287" y="2129937"/>
                </a:cubicBezTo>
                <a:lnTo>
                  <a:pt x="364807" y="2109935"/>
                </a:lnTo>
                <a:cubicBezTo>
                  <a:pt x="350520" y="2092790"/>
                  <a:pt x="333375" y="2075645"/>
                  <a:pt x="317182" y="2057547"/>
                </a:cubicBezTo>
                <a:cubicBezTo>
                  <a:pt x="300990" y="2039450"/>
                  <a:pt x="283845" y="2021352"/>
                  <a:pt x="268605" y="2002302"/>
                </a:cubicBezTo>
                <a:cubicBezTo>
                  <a:pt x="260985" y="1992777"/>
                  <a:pt x="253365" y="1984205"/>
                  <a:pt x="246697" y="1975632"/>
                </a:cubicBezTo>
                <a:cubicBezTo>
                  <a:pt x="240030" y="1966107"/>
                  <a:pt x="234315" y="1957535"/>
                  <a:pt x="228600" y="1949915"/>
                </a:cubicBezTo>
                <a:cubicBezTo>
                  <a:pt x="222885" y="1942295"/>
                  <a:pt x="218122" y="1934675"/>
                  <a:pt x="214312" y="1928007"/>
                </a:cubicBezTo>
                <a:cubicBezTo>
                  <a:pt x="210502" y="1921340"/>
                  <a:pt x="207645" y="1915625"/>
                  <a:pt x="205740" y="1909910"/>
                </a:cubicBezTo>
                <a:cubicBezTo>
                  <a:pt x="212407" y="1922292"/>
                  <a:pt x="218122" y="1929912"/>
                  <a:pt x="221932" y="1934675"/>
                </a:cubicBezTo>
                <a:cubicBezTo>
                  <a:pt x="225742" y="1939437"/>
                  <a:pt x="228600" y="1942295"/>
                  <a:pt x="231457" y="1945152"/>
                </a:cubicBezTo>
                <a:cubicBezTo>
                  <a:pt x="237172" y="1949915"/>
                  <a:pt x="240982" y="1952772"/>
                  <a:pt x="252412" y="1968012"/>
                </a:cubicBezTo>
                <a:cubicBezTo>
                  <a:pt x="236220" y="1946105"/>
                  <a:pt x="222885" y="1929912"/>
                  <a:pt x="214312" y="1915625"/>
                </a:cubicBezTo>
                <a:lnTo>
                  <a:pt x="212349" y="1912516"/>
                </a:lnTo>
                <a:lnTo>
                  <a:pt x="226695" y="1932770"/>
                </a:lnTo>
                <a:cubicBezTo>
                  <a:pt x="238125" y="1948010"/>
                  <a:pt x="249555" y="1964202"/>
                  <a:pt x="261937" y="1978490"/>
                </a:cubicBezTo>
                <a:cubicBezTo>
                  <a:pt x="274320" y="1993730"/>
                  <a:pt x="285750" y="2008017"/>
                  <a:pt x="297180" y="2022305"/>
                </a:cubicBezTo>
                <a:cubicBezTo>
                  <a:pt x="308610" y="2036592"/>
                  <a:pt x="319087" y="2049927"/>
                  <a:pt x="328612" y="2063262"/>
                </a:cubicBezTo>
                <a:cubicBezTo>
                  <a:pt x="336232" y="2069930"/>
                  <a:pt x="346710" y="2079455"/>
                  <a:pt x="357187" y="2089932"/>
                </a:cubicBezTo>
                <a:cubicBezTo>
                  <a:pt x="362902" y="2095647"/>
                  <a:pt x="367665" y="2100410"/>
                  <a:pt x="373380" y="2106125"/>
                </a:cubicBezTo>
                <a:cubicBezTo>
                  <a:pt x="379095" y="2110887"/>
                  <a:pt x="384810" y="2116602"/>
                  <a:pt x="390525" y="2121365"/>
                </a:cubicBezTo>
                <a:cubicBezTo>
                  <a:pt x="401955" y="2130890"/>
                  <a:pt x="411480" y="2140415"/>
                  <a:pt x="421005" y="2147082"/>
                </a:cubicBezTo>
                <a:cubicBezTo>
                  <a:pt x="429577" y="2153750"/>
                  <a:pt x="437197" y="2157560"/>
                  <a:pt x="441007" y="2158512"/>
                </a:cubicBezTo>
                <a:cubicBezTo>
                  <a:pt x="405765" y="2133747"/>
                  <a:pt x="422910" y="2134700"/>
                  <a:pt x="382905" y="2104220"/>
                </a:cubicBezTo>
                <a:cubicBezTo>
                  <a:pt x="388620" y="2108983"/>
                  <a:pt x="393859" y="2112316"/>
                  <a:pt x="396002" y="2112555"/>
                </a:cubicBezTo>
                <a:lnTo>
                  <a:pt x="396289" y="2111451"/>
                </a:lnTo>
                <a:lnTo>
                  <a:pt x="379003" y="2095739"/>
                </a:lnTo>
                <a:lnTo>
                  <a:pt x="371705" y="2087710"/>
                </a:lnTo>
                <a:lnTo>
                  <a:pt x="359360" y="2078130"/>
                </a:lnTo>
                <a:cubicBezTo>
                  <a:pt x="327838" y="2050047"/>
                  <a:pt x="295513" y="2011113"/>
                  <a:pt x="264795" y="1968965"/>
                </a:cubicBezTo>
                <a:lnTo>
                  <a:pt x="290581" y="1996144"/>
                </a:lnTo>
                <a:lnTo>
                  <a:pt x="281218" y="1983623"/>
                </a:lnTo>
                <a:lnTo>
                  <a:pt x="281107" y="1983491"/>
                </a:lnTo>
                <a:cubicBezTo>
                  <a:pt x="274082" y="1975632"/>
                  <a:pt x="266700" y="1967536"/>
                  <a:pt x="260032" y="1959440"/>
                </a:cubicBezTo>
                <a:cubicBezTo>
                  <a:pt x="253841" y="1951344"/>
                  <a:pt x="248126" y="1943724"/>
                  <a:pt x="244197" y="1937413"/>
                </a:cubicBezTo>
                <a:lnTo>
                  <a:pt x="242727" y="1933343"/>
                </a:lnTo>
                <a:lnTo>
                  <a:pt x="241892" y="1931033"/>
                </a:lnTo>
                <a:lnTo>
                  <a:pt x="230127" y="1915301"/>
                </a:lnTo>
                <a:lnTo>
                  <a:pt x="218354" y="1895921"/>
                </a:lnTo>
                <a:lnTo>
                  <a:pt x="219759" y="1903525"/>
                </a:lnTo>
                <a:cubicBezTo>
                  <a:pt x="216962" y="1903614"/>
                  <a:pt x="207853" y="1894357"/>
                  <a:pt x="201246" y="1889446"/>
                </a:cubicBezTo>
                <a:lnTo>
                  <a:pt x="196810" y="1887914"/>
                </a:lnTo>
                <a:lnTo>
                  <a:pt x="191452" y="1879430"/>
                </a:lnTo>
                <a:cubicBezTo>
                  <a:pt x="184785" y="1868000"/>
                  <a:pt x="179070" y="1856570"/>
                  <a:pt x="170497" y="1842282"/>
                </a:cubicBezTo>
                <a:cubicBezTo>
                  <a:pt x="166687" y="1835615"/>
                  <a:pt x="161925" y="1827042"/>
                  <a:pt x="156210" y="1818470"/>
                </a:cubicBezTo>
                <a:cubicBezTo>
                  <a:pt x="150495" y="1808945"/>
                  <a:pt x="144780" y="1798467"/>
                  <a:pt x="138112" y="1787037"/>
                </a:cubicBezTo>
                <a:cubicBezTo>
                  <a:pt x="149542" y="1807040"/>
                  <a:pt x="143827" y="1786085"/>
                  <a:pt x="136207" y="1767035"/>
                </a:cubicBezTo>
                <a:cubicBezTo>
                  <a:pt x="133350" y="1766082"/>
                  <a:pt x="128587" y="1758462"/>
                  <a:pt x="121920" y="1747032"/>
                </a:cubicBezTo>
                <a:cubicBezTo>
                  <a:pt x="116205" y="1735602"/>
                  <a:pt x="107632" y="1721315"/>
                  <a:pt x="100012" y="1704170"/>
                </a:cubicBezTo>
                <a:cubicBezTo>
                  <a:pt x="92392" y="1687025"/>
                  <a:pt x="83820" y="1668927"/>
                  <a:pt x="76200" y="1649877"/>
                </a:cubicBezTo>
                <a:cubicBezTo>
                  <a:pt x="68580" y="1630827"/>
                  <a:pt x="60960" y="1612730"/>
                  <a:pt x="55245" y="1596537"/>
                </a:cubicBezTo>
                <a:cubicBezTo>
                  <a:pt x="53340" y="1581297"/>
                  <a:pt x="63817" y="1599395"/>
                  <a:pt x="54292" y="1565105"/>
                </a:cubicBezTo>
                <a:cubicBezTo>
                  <a:pt x="40957" y="1522242"/>
                  <a:pt x="50482" y="1561295"/>
                  <a:pt x="44767" y="1551770"/>
                </a:cubicBezTo>
                <a:cubicBezTo>
                  <a:pt x="40957" y="1533672"/>
                  <a:pt x="39052" y="1507955"/>
                  <a:pt x="34290" y="1489857"/>
                </a:cubicBezTo>
                <a:cubicBezTo>
                  <a:pt x="35242" y="1493667"/>
                  <a:pt x="36195" y="1493667"/>
                  <a:pt x="34290" y="1482237"/>
                </a:cubicBezTo>
                <a:cubicBezTo>
                  <a:pt x="27622" y="1472712"/>
                  <a:pt x="21907" y="1454615"/>
                  <a:pt x="17145" y="1431755"/>
                </a:cubicBezTo>
                <a:cubicBezTo>
                  <a:pt x="14287" y="1420325"/>
                  <a:pt x="13335" y="1406990"/>
                  <a:pt x="11430" y="1393655"/>
                </a:cubicBezTo>
                <a:cubicBezTo>
                  <a:pt x="9525" y="1379367"/>
                  <a:pt x="7620" y="1365080"/>
                  <a:pt x="6667" y="1349840"/>
                </a:cubicBezTo>
                <a:cubicBezTo>
                  <a:pt x="1905" y="1288880"/>
                  <a:pt x="3810" y="1221252"/>
                  <a:pt x="0" y="1171722"/>
                </a:cubicBezTo>
                <a:cubicBezTo>
                  <a:pt x="1905" y="1172675"/>
                  <a:pt x="2857" y="1196487"/>
                  <a:pt x="3810" y="1218395"/>
                </a:cubicBezTo>
                <a:cubicBezTo>
                  <a:pt x="4762" y="1229825"/>
                  <a:pt x="5715" y="1240302"/>
                  <a:pt x="6667" y="1246970"/>
                </a:cubicBezTo>
                <a:cubicBezTo>
                  <a:pt x="8572" y="1253637"/>
                  <a:pt x="9525" y="1256495"/>
                  <a:pt x="11430" y="1253637"/>
                </a:cubicBezTo>
                <a:cubicBezTo>
                  <a:pt x="10477" y="1246970"/>
                  <a:pt x="9525" y="1236492"/>
                  <a:pt x="9525" y="1224110"/>
                </a:cubicBezTo>
                <a:cubicBezTo>
                  <a:pt x="9525" y="1211727"/>
                  <a:pt x="10477" y="1198392"/>
                  <a:pt x="10477" y="1186010"/>
                </a:cubicBezTo>
                <a:cubicBezTo>
                  <a:pt x="10477" y="1180295"/>
                  <a:pt x="10477" y="1173627"/>
                  <a:pt x="10477" y="1168865"/>
                </a:cubicBezTo>
                <a:cubicBezTo>
                  <a:pt x="10477" y="1163150"/>
                  <a:pt x="10477" y="1159340"/>
                  <a:pt x="10477" y="1155530"/>
                </a:cubicBezTo>
                <a:cubicBezTo>
                  <a:pt x="10477" y="1148862"/>
                  <a:pt x="9525" y="1146005"/>
                  <a:pt x="6667" y="1149815"/>
                </a:cubicBezTo>
                <a:cubicBezTo>
                  <a:pt x="7620" y="1138385"/>
                  <a:pt x="7620" y="1126002"/>
                  <a:pt x="8572" y="1113620"/>
                </a:cubicBezTo>
                <a:cubicBezTo>
                  <a:pt x="9525" y="1100285"/>
                  <a:pt x="11430" y="1087902"/>
                  <a:pt x="12382" y="1075520"/>
                </a:cubicBezTo>
                <a:cubicBezTo>
                  <a:pt x="13335" y="1062185"/>
                  <a:pt x="14287" y="1049802"/>
                  <a:pt x="16192" y="1037420"/>
                </a:cubicBezTo>
                <a:cubicBezTo>
                  <a:pt x="18097" y="1025037"/>
                  <a:pt x="20002" y="1012655"/>
                  <a:pt x="21907" y="1001225"/>
                </a:cubicBezTo>
                <a:cubicBezTo>
                  <a:pt x="30480" y="953600"/>
                  <a:pt x="41910" y="913595"/>
                  <a:pt x="53340" y="893592"/>
                </a:cubicBezTo>
                <a:cubicBezTo>
                  <a:pt x="50482" y="891687"/>
                  <a:pt x="51435" y="883115"/>
                  <a:pt x="54292" y="870732"/>
                </a:cubicBezTo>
                <a:cubicBezTo>
                  <a:pt x="57150" y="858350"/>
                  <a:pt x="62865" y="841205"/>
                  <a:pt x="68580" y="823107"/>
                </a:cubicBezTo>
                <a:cubicBezTo>
                  <a:pt x="80962" y="786912"/>
                  <a:pt x="100012" y="743097"/>
                  <a:pt x="112395" y="711665"/>
                </a:cubicBezTo>
                <a:cubicBezTo>
                  <a:pt x="111442" y="726905"/>
                  <a:pt x="118110" y="713570"/>
                  <a:pt x="126682" y="692615"/>
                </a:cubicBezTo>
                <a:cubicBezTo>
                  <a:pt x="131445" y="682137"/>
                  <a:pt x="137160" y="669755"/>
                  <a:pt x="142875" y="658325"/>
                </a:cubicBezTo>
                <a:cubicBezTo>
                  <a:pt x="145732" y="652610"/>
                  <a:pt x="147637" y="646895"/>
                  <a:pt x="150495" y="642132"/>
                </a:cubicBezTo>
                <a:cubicBezTo>
                  <a:pt x="153352" y="637370"/>
                  <a:pt x="156210" y="633560"/>
                  <a:pt x="158115" y="629750"/>
                </a:cubicBezTo>
                <a:cubicBezTo>
                  <a:pt x="152400" y="641180"/>
                  <a:pt x="148590" y="653562"/>
                  <a:pt x="143827" y="664992"/>
                </a:cubicBezTo>
                <a:cubicBezTo>
                  <a:pt x="174307" y="602127"/>
                  <a:pt x="214312" y="538310"/>
                  <a:pt x="260032" y="478302"/>
                </a:cubicBezTo>
                <a:cubicBezTo>
                  <a:pt x="305752" y="419247"/>
                  <a:pt x="357187" y="364955"/>
                  <a:pt x="407670" y="319235"/>
                </a:cubicBezTo>
                <a:cubicBezTo>
                  <a:pt x="388620" y="340190"/>
                  <a:pt x="391477" y="342095"/>
                  <a:pt x="418147" y="318282"/>
                </a:cubicBezTo>
                <a:cubicBezTo>
                  <a:pt x="433387" y="303042"/>
                  <a:pt x="425767" y="303042"/>
                  <a:pt x="432435" y="293517"/>
                </a:cubicBezTo>
                <a:cubicBezTo>
                  <a:pt x="441960" y="287802"/>
                  <a:pt x="451485" y="281135"/>
                  <a:pt x="461962" y="275420"/>
                </a:cubicBezTo>
                <a:cubicBezTo>
                  <a:pt x="439102" y="283040"/>
                  <a:pt x="511492" y="234462"/>
                  <a:pt x="525780" y="219222"/>
                </a:cubicBezTo>
                <a:cubicBezTo>
                  <a:pt x="531495" y="214460"/>
                  <a:pt x="539115" y="209697"/>
                  <a:pt x="547687" y="204935"/>
                </a:cubicBezTo>
                <a:cubicBezTo>
                  <a:pt x="556260" y="200172"/>
                  <a:pt x="565785" y="195410"/>
                  <a:pt x="575310" y="190647"/>
                </a:cubicBezTo>
                <a:cubicBezTo>
                  <a:pt x="585787" y="185885"/>
                  <a:pt x="596265" y="180170"/>
                  <a:pt x="606742" y="174455"/>
                </a:cubicBezTo>
                <a:cubicBezTo>
                  <a:pt x="618172" y="169692"/>
                  <a:pt x="628650" y="163025"/>
                  <a:pt x="640080" y="156357"/>
                </a:cubicBezTo>
                <a:lnTo>
                  <a:pt x="634365" y="160167"/>
                </a:lnTo>
                <a:cubicBezTo>
                  <a:pt x="632460" y="163977"/>
                  <a:pt x="640080" y="160167"/>
                  <a:pt x="650557" y="154452"/>
                </a:cubicBezTo>
                <a:cubicBezTo>
                  <a:pt x="661035" y="149690"/>
                  <a:pt x="675322" y="142070"/>
                  <a:pt x="684847" y="138260"/>
                </a:cubicBezTo>
                <a:cubicBezTo>
                  <a:pt x="688657" y="134450"/>
                  <a:pt x="680085" y="137307"/>
                  <a:pt x="673417" y="140165"/>
                </a:cubicBezTo>
                <a:cubicBezTo>
                  <a:pt x="760095" y="91587"/>
                  <a:pt x="853440" y="56345"/>
                  <a:pt x="948690" y="35390"/>
                </a:cubicBezTo>
                <a:cubicBezTo>
                  <a:pt x="996791" y="24436"/>
                  <a:pt x="1045131" y="16578"/>
                  <a:pt x="1093589" y="11101"/>
                </a:cubicBezTo>
                <a:close/>
                <a:moveTo>
                  <a:pt x="1164907" y="4910"/>
                </a:moveTo>
                <a:lnTo>
                  <a:pt x="1173947" y="5582"/>
                </a:lnTo>
                <a:lnTo>
                  <a:pt x="1164063" y="6261"/>
                </a:lnTo>
                <a:close/>
                <a:moveTo>
                  <a:pt x="1239202" y="1100"/>
                </a:moveTo>
                <a:cubicBezTo>
                  <a:pt x="1239202" y="3005"/>
                  <a:pt x="1279207" y="9672"/>
                  <a:pt x="1279207" y="11577"/>
                </a:cubicBezTo>
                <a:cubicBezTo>
                  <a:pt x="1231582" y="5862"/>
                  <a:pt x="1224915" y="19197"/>
                  <a:pt x="1185862" y="13482"/>
                </a:cubicBezTo>
                <a:lnTo>
                  <a:pt x="1232535" y="9672"/>
                </a:lnTo>
                <a:cubicBezTo>
                  <a:pt x="1228725" y="8720"/>
                  <a:pt x="1216342" y="7767"/>
                  <a:pt x="1203007" y="6815"/>
                </a:cubicBezTo>
                <a:cubicBezTo>
                  <a:pt x="1196340" y="6815"/>
                  <a:pt x="1189196" y="6577"/>
                  <a:pt x="1182529" y="6219"/>
                </a:cubicBezTo>
                <a:lnTo>
                  <a:pt x="1173947" y="5582"/>
                </a:lnTo>
                <a:close/>
                <a:moveTo>
                  <a:pt x="1249680" y="28"/>
                </a:moveTo>
                <a:cubicBezTo>
                  <a:pt x="1256585" y="-91"/>
                  <a:pt x="1267777" y="147"/>
                  <a:pt x="1284922" y="1100"/>
                </a:cubicBezTo>
                <a:cubicBezTo>
                  <a:pt x="1270635" y="1100"/>
                  <a:pt x="1255395" y="1100"/>
                  <a:pt x="1240155" y="1100"/>
                </a:cubicBezTo>
                <a:cubicBezTo>
                  <a:pt x="1240155" y="623"/>
                  <a:pt x="1242775" y="147"/>
                  <a:pt x="1249680" y="28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ZA" dirty="0"/>
          </a:p>
        </p:txBody>
      </p:sp>
      <p:sp>
        <p:nvSpPr>
          <p:cNvPr id="274" name="Freeform: Shape 273">
            <a:extLst>
              <a:ext uri="{FF2B5EF4-FFF2-40B4-BE49-F238E27FC236}">
                <a16:creationId xmlns:a16="http://schemas.microsoft.com/office/drawing/2014/main" id="{7819D08A-7F81-4EEC-970C-E8ECE319DA2A}"/>
              </a:ext>
            </a:extLst>
          </p:cNvPr>
          <p:cNvSpPr>
            <a:spLocks noChangeAspect="1"/>
          </p:cNvSpPr>
          <p:nvPr/>
        </p:nvSpPr>
        <p:spPr>
          <a:xfrm>
            <a:off x="9727717" y="2392224"/>
            <a:ext cx="1260000" cy="1289033"/>
          </a:xfrm>
          <a:custGeom>
            <a:avLst/>
            <a:gdLst>
              <a:gd name="connsiteX0" fmla="*/ 2554038 w 2731203"/>
              <a:gd name="connsiteY0" fmla="*/ 843497 h 2794134"/>
              <a:gd name="connsiteX1" fmla="*/ 2554990 w 2731203"/>
              <a:gd name="connsiteY1" fmla="*/ 843497 h 2794134"/>
              <a:gd name="connsiteX2" fmla="*/ 2574040 w 2731203"/>
              <a:gd name="connsiteY2" fmla="*/ 889217 h 2794134"/>
              <a:gd name="connsiteX3" fmla="*/ 2554038 w 2731203"/>
              <a:gd name="connsiteY3" fmla="*/ 843497 h 2794134"/>
              <a:gd name="connsiteX4" fmla="*/ 2630238 w 2731203"/>
              <a:gd name="connsiteY4" fmla="*/ 810160 h 2794134"/>
              <a:gd name="connsiteX5" fmla="*/ 2631190 w 2731203"/>
              <a:gd name="connsiteY5" fmla="*/ 810160 h 2794134"/>
              <a:gd name="connsiteX6" fmla="*/ 2651193 w 2731203"/>
              <a:gd name="connsiteY6" fmla="*/ 858737 h 2794134"/>
              <a:gd name="connsiteX7" fmla="*/ 2630238 w 2731203"/>
              <a:gd name="connsiteY7" fmla="*/ 810160 h 2794134"/>
              <a:gd name="connsiteX8" fmla="*/ 2475759 w 2731203"/>
              <a:gd name="connsiteY8" fmla="*/ 697568 h 2794134"/>
              <a:gd name="connsiteX9" fmla="*/ 2489267 w 2731203"/>
              <a:gd name="connsiteY9" fmla="*/ 717767 h 2794134"/>
              <a:gd name="connsiteX10" fmla="*/ 2488315 w 2731203"/>
              <a:gd name="connsiteY10" fmla="*/ 717767 h 2794134"/>
              <a:gd name="connsiteX11" fmla="*/ 2444909 w 2731203"/>
              <a:gd name="connsiteY11" fmla="*/ 651438 h 2794134"/>
              <a:gd name="connsiteX12" fmla="*/ 2454977 w 2731203"/>
              <a:gd name="connsiteY12" fmla="*/ 665379 h 2794134"/>
              <a:gd name="connsiteX13" fmla="*/ 2466407 w 2731203"/>
              <a:gd name="connsiteY13" fmla="*/ 682524 h 2794134"/>
              <a:gd name="connsiteX14" fmla="*/ 2475759 w 2731203"/>
              <a:gd name="connsiteY14" fmla="*/ 697568 h 2794134"/>
              <a:gd name="connsiteX15" fmla="*/ 382337 w 2731203"/>
              <a:gd name="connsiteY15" fmla="*/ 565367 h 2794134"/>
              <a:gd name="connsiteX16" fmla="*/ 363287 w 2731203"/>
              <a:gd name="connsiteY16" fmla="*/ 599657 h 2794134"/>
              <a:gd name="connsiteX17" fmla="*/ 345190 w 2731203"/>
              <a:gd name="connsiteY17" fmla="*/ 635852 h 2794134"/>
              <a:gd name="connsiteX18" fmla="*/ 336617 w 2731203"/>
              <a:gd name="connsiteY18" fmla="*/ 653949 h 2794134"/>
              <a:gd name="connsiteX19" fmla="*/ 328045 w 2731203"/>
              <a:gd name="connsiteY19" fmla="*/ 672047 h 2794134"/>
              <a:gd name="connsiteX20" fmla="*/ 311852 w 2731203"/>
              <a:gd name="connsiteY20" fmla="*/ 709194 h 2794134"/>
              <a:gd name="connsiteX21" fmla="*/ 134687 w 2731203"/>
              <a:gd name="connsiteY21" fmla="*/ 1227354 h 2794134"/>
              <a:gd name="connsiteX22" fmla="*/ 132782 w 2731203"/>
              <a:gd name="connsiteY22" fmla="*/ 1502627 h 2794134"/>
              <a:gd name="connsiteX23" fmla="*/ 189932 w 2731203"/>
              <a:gd name="connsiteY23" fmla="*/ 1772184 h 2794134"/>
              <a:gd name="connsiteX24" fmla="*/ 469015 w 2731203"/>
              <a:gd name="connsiteY24" fmla="*/ 2242719 h 2794134"/>
              <a:gd name="connsiteX25" fmla="*/ 919547 w 2731203"/>
              <a:gd name="connsiteY25" fmla="*/ 2553234 h 2794134"/>
              <a:gd name="connsiteX26" fmla="*/ 1458663 w 2731203"/>
              <a:gd name="connsiteY26" fmla="*/ 2645627 h 2794134"/>
              <a:gd name="connsiteX27" fmla="*/ 1987300 w 2731203"/>
              <a:gd name="connsiteY27" fmla="*/ 2503704 h 2794134"/>
              <a:gd name="connsiteX28" fmla="*/ 2407353 w 2731203"/>
              <a:gd name="connsiteY28" fmla="*/ 2153184 h 2794134"/>
              <a:gd name="connsiteX29" fmla="*/ 2642620 w 2731203"/>
              <a:gd name="connsiteY29" fmla="*/ 1658837 h 2794134"/>
              <a:gd name="connsiteX30" fmla="*/ 2679767 w 2731203"/>
              <a:gd name="connsiteY30" fmla="*/ 1776947 h 2794134"/>
              <a:gd name="connsiteX31" fmla="*/ 2382588 w 2731203"/>
              <a:gd name="connsiteY31" fmla="*/ 2277962 h 2794134"/>
              <a:gd name="connsiteX32" fmla="*/ 1903480 w 2731203"/>
              <a:gd name="connsiteY32" fmla="*/ 2604669 h 2794134"/>
              <a:gd name="connsiteX33" fmla="*/ 1332932 w 2731203"/>
              <a:gd name="connsiteY33" fmla="*/ 2697062 h 2794134"/>
              <a:gd name="connsiteX34" fmla="*/ 779530 w 2731203"/>
              <a:gd name="connsiteY34" fmla="*/ 2538947 h 2794134"/>
              <a:gd name="connsiteX35" fmla="*/ 347095 w 2731203"/>
              <a:gd name="connsiteY35" fmla="*/ 2162709 h 2794134"/>
              <a:gd name="connsiteX36" fmla="*/ 116590 w 2731203"/>
              <a:gd name="connsiteY36" fmla="*/ 1640739 h 2794134"/>
              <a:gd name="connsiteX37" fmla="*/ 129925 w 2731203"/>
              <a:gd name="connsiteY37" fmla="*/ 1072097 h 2794134"/>
              <a:gd name="connsiteX38" fmla="*/ 228032 w 2731203"/>
              <a:gd name="connsiteY38" fmla="*/ 804444 h 2794134"/>
              <a:gd name="connsiteX39" fmla="*/ 382337 w 2731203"/>
              <a:gd name="connsiteY39" fmla="*/ 565367 h 2794134"/>
              <a:gd name="connsiteX40" fmla="*/ 2429260 w 2731203"/>
              <a:gd name="connsiteY40" fmla="*/ 494882 h 2794134"/>
              <a:gd name="connsiteX41" fmla="*/ 2434975 w 2731203"/>
              <a:gd name="connsiteY41" fmla="*/ 497739 h 2794134"/>
              <a:gd name="connsiteX42" fmla="*/ 2441642 w 2731203"/>
              <a:gd name="connsiteY42" fmla="*/ 501549 h 2794134"/>
              <a:gd name="connsiteX43" fmla="*/ 2468312 w 2731203"/>
              <a:gd name="connsiteY43" fmla="*/ 534887 h 2794134"/>
              <a:gd name="connsiteX44" fmla="*/ 2494030 w 2731203"/>
              <a:gd name="connsiteY44" fmla="*/ 569177 h 2794134"/>
              <a:gd name="connsiteX45" fmla="*/ 2526415 w 2731203"/>
              <a:gd name="connsiteY45" fmla="*/ 616802 h 2794134"/>
              <a:gd name="connsiteX46" fmla="*/ 2564515 w 2731203"/>
              <a:gd name="connsiteY46" fmla="*/ 678714 h 2794134"/>
              <a:gd name="connsiteX47" fmla="*/ 2582612 w 2731203"/>
              <a:gd name="connsiteY47" fmla="*/ 711099 h 2794134"/>
              <a:gd name="connsiteX48" fmla="*/ 2591185 w 2731203"/>
              <a:gd name="connsiteY48" fmla="*/ 727292 h 2794134"/>
              <a:gd name="connsiteX49" fmla="*/ 2598805 w 2731203"/>
              <a:gd name="connsiteY49" fmla="*/ 743484 h 2794134"/>
              <a:gd name="connsiteX50" fmla="*/ 2596900 w 2731203"/>
              <a:gd name="connsiteY50" fmla="*/ 742532 h 2794134"/>
              <a:gd name="connsiteX51" fmla="*/ 2578802 w 2731203"/>
              <a:gd name="connsiteY51" fmla="*/ 709194 h 2794134"/>
              <a:gd name="connsiteX52" fmla="*/ 2559752 w 2731203"/>
              <a:gd name="connsiteY52" fmla="*/ 675857 h 2794134"/>
              <a:gd name="connsiteX53" fmla="*/ 2518795 w 2731203"/>
              <a:gd name="connsiteY53" fmla="*/ 611087 h 2794134"/>
              <a:gd name="connsiteX54" fmla="*/ 2486410 w 2731203"/>
              <a:gd name="connsiteY54" fmla="*/ 566319 h 2794134"/>
              <a:gd name="connsiteX55" fmla="*/ 2458787 w 2731203"/>
              <a:gd name="connsiteY55" fmla="*/ 530124 h 2794134"/>
              <a:gd name="connsiteX56" fmla="*/ 2444500 w 2731203"/>
              <a:gd name="connsiteY56" fmla="*/ 512027 h 2794134"/>
              <a:gd name="connsiteX57" fmla="*/ 2280670 w 2731203"/>
              <a:gd name="connsiteY57" fmla="*/ 458687 h 2794134"/>
              <a:gd name="connsiteX58" fmla="*/ 2296862 w 2731203"/>
              <a:gd name="connsiteY58" fmla="*/ 465354 h 2794134"/>
              <a:gd name="connsiteX59" fmla="*/ 2400566 w 2731203"/>
              <a:gd name="connsiteY59" fmla="*/ 585131 h 2794134"/>
              <a:gd name="connsiteX60" fmla="*/ 2444909 w 2731203"/>
              <a:gd name="connsiteY60" fmla="*/ 651438 h 2794134"/>
              <a:gd name="connsiteX61" fmla="*/ 2442595 w 2731203"/>
              <a:gd name="connsiteY61" fmla="*/ 648234 h 2794134"/>
              <a:gd name="connsiteX62" fmla="*/ 2418782 w 2731203"/>
              <a:gd name="connsiteY62" fmla="*/ 613944 h 2794134"/>
              <a:gd name="connsiteX63" fmla="*/ 2393065 w 2731203"/>
              <a:gd name="connsiteY63" fmla="*/ 581559 h 2794134"/>
              <a:gd name="connsiteX64" fmla="*/ 2379730 w 2731203"/>
              <a:gd name="connsiteY64" fmla="*/ 565367 h 2794134"/>
              <a:gd name="connsiteX65" fmla="*/ 2366395 w 2731203"/>
              <a:gd name="connsiteY65" fmla="*/ 549174 h 2794134"/>
              <a:gd name="connsiteX66" fmla="*/ 2338772 w 2731203"/>
              <a:gd name="connsiteY66" fmla="*/ 517742 h 2794134"/>
              <a:gd name="connsiteX67" fmla="*/ 2280670 w 2731203"/>
              <a:gd name="connsiteY67" fmla="*/ 458687 h 2794134"/>
              <a:gd name="connsiteX68" fmla="*/ 1399608 w 2731203"/>
              <a:gd name="connsiteY68" fmla="*/ 153887 h 2794134"/>
              <a:gd name="connsiteX69" fmla="*/ 2618808 w 2731203"/>
              <a:gd name="connsiteY69" fmla="*/ 1373087 h 2794134"/>
              <a:gd name="connsiteX70" fmla="*/ 2612513 w 2731203"/>
              <a:gd name="connsiteY70" fmla="*/ 1497743 h 2794134"/>
              <a:gd name="connsiteX71" fmla="*/ 2595954 w 2731203"/>
              <a:gd name="connsiteY71" fmla="*/ 1606243 h 2794134"/>
              <a:gd name="connsiteX72" fmla="*/ 2598805 w 2731203"/>
              <a:gd name="connsiteY72" fmla="*/ 1612164 h 2794134"/>
              <a:gd name="connsiteX73" fmla="*/ 2620713 w 2731203"/>
              <a:gd name="connsiteY73" fmla="*/ 1667409 h 2794134"/>
              <a:gd name="connsiteX74" fmla="*/ 2408305 w 2731203"/>
              <a:gd name="connsiteY74" fmla="*/ 2112227 h 2794134"/>
              <a:gd name="connsiteX75" fmla="*/ 2041592 w 2731203"/>
              <a:gd name="connsiteY75" fmla="*/ 2439887 h 2794134"/>
              <a:gd name="connsiteX76" fmla="*/ 1578677 w 2731203"/>
              <a:gd name="connsiteY76" fmla="*/ 2599907 h 2794134"/>
              <a:gd name="connsiteX77" fmla="*/ 1091950 w 2731203"/>
              <a:gd name="connsiteY77" fmla="*/ 2569427 h 2794134"/>
              <a:gd name="connsiteX78" fmla="*/ 656657 w 2731203"/>
              <a:gd name="connsiteY78" fmla="*/ 2353209 h 2794134"/>
              <a:gd name="connsiteX79" fmla="*/ 339475 w 2731203"/>
              <a:gd name="connsiteY79" fmla="*/ 1987449 h 2794134"/>
              <a:gd name="connsiteX80" fmla="*/ 188980 w 2731203"/>
              <a:gd name="connsiteY80" fmla="*/ 1529297 h 2794134"/>
              <a:gd name="connsiteX81" fmla="*/ 186849 w 2731203"/>
              <a:gd name="connsiteY81" fmla="*/ 1498705 h 2794134"/>
              <a:gd name="connsiteX82" fmla="*/ 186703 w 2731203"/>
              <a:gd name="connsiteY82" fmla="*/ 1497743 h 2794134"/>
              <a:gd name="connsiteX83" fmla="*/ 186492 w 2731203"/>
              <a:gd name="connsiteY83" fmla="*/ 1493576 h 2794134"/>
              <a:gd name="connsiteX84" fmla="*/ 180586 w 2731203"/>
              <a:gd name="connsiteY84" fmla="*/ 1408776 h 2794134"/>
              <a:gd name="connsiteX85" fmla="*/ 181167 w 2731203"/>
              <a:gd name="connsiteY85" fmla="*/ 1388115 h 2794134"/>
              <a:gd name="connsiteX86" fmla="*/ 180408 w 2731203"/>
              <a:gd name="connsiteY86" fmla="*/ 1373087 h 2794134"/>
              <a:gd name="connsiteX87" fmla="*/ 183073 w 2731203"/>
              <a:gd name="connsiteY87" fmla="*/ 1320311 h 2794134"/>
              <a:gd name="connsiteX88" fmla="*/ 183979 w 2731203"/>
              <a:gd name="connsiteY88" fmla="*/ 1288077 h 2794134"/>
              <a:gd name="connsiteX89" fmla="*/ 185178 w 2731203"/>
              <a:gd name="connsiteY89" fmla="*/ 1278633 h 2794134"/>
              <a:gd name="connsiteX90" fmla="*/ 186703 w 2731203"/>
              <a:gd name="connsiteY90" fmla="*/ 1248431 h 2794134"/>
              <a:gd name="connsiteX91" fmla="*/ 1399608 w 2731203"/>
              <a:gd name="connsiteY91" fmla="*/ 153887 h 2794134"/>
              <a:gd name="connsiteX92" fmla="*/ 823345 w 2731203"/>
              <a:gd name="connsiteY92" fmla="*/ 112930 h 2794134"/>
              <a:gd name="connsiteX93" fmla="*/ 690948 w 2731203"/>
              <a:gd name="connsiteY93" fmla="*/ 207227 h 2794134"/>
              <a:gd name="connsiteX94" fmla="*/ 431868 w 2731203"/>
              <a:gd name="connsiteY94" fmla="*/ 411062 h 2794134"/>
              <a:gd name="connsiteX95" fmla="*/ 228985 w 2731203"/>
              <a:gd name="connsiteY95" fmla="*/ 670142 h 2794134"/>
              <a:gd name="connsiteX96" fmla="*/ 93730 w 2731203"/>
              <a:gd name="connsiteY96" fmla="*/ 971132 h 2794134"/>
              <a:gd name="connsiteX97" fmla="*/ 35628 w 2731203"/>
              <a:gd name="connsiteY97" fmla="*/ 1294982 h 2794134"/>
              <a:gd name="connsiteX98" fmla="*/ 55630 w 2731203"/>
              <a:gd name="connsiteY98" fmla="*/ 1623595 h 2794134"/>
              <a:gd name="connsiteX99" fmla="*/ 72775 w 2731203"/>
              <a:gd name="connsiteY99" fmla="*/ 1704557 h 2794134"/>
              <a:gd name="connsiteX100" fmla="*/ 83253 w 2731203"/>
              <a:gd name="connsiteY100" fmla="*/ 1744562 h 2794134"/>
              <a:gd name="connsiteX101" fmla="*/ 94683 w 2731203"/>
              <a:gd name="connsiteY101" fmla="*/ 1784567 h 2794134"/>
              <a:gd name="connsiteX102" fmla="*/ 153738 w 2731203"/>
              <a:gd name="connsiteY102" fmla="*/ 1938872 h 2794134"/>
              <a:gd name="connsiteX103" fmla="*/ 230890 w 2731203"/>
              <a:gd name="connsiteY103" fmla="*/ 2084605 h 2794134"/>
              <a:gd name="connsiteX104" fmla="*/ 325188 w 2731203"/>
              <a:gd name="connsiteY104" fmla="*/ 2219860 h 2794134"/>
              <a:gd name="connsiteX105" fmla="*/ 434725 w 2731203"/>
              <a:gd name="connsiteY105" fmla="*/ 2343685 h 2794134"/>
              <a:gd name="connsiteX106" fmla="*/ 558550 w 2731203"/>
              <a:gd name="connsiteY106" fmla="*/ 2452270 h 2794134"/>
              <a:gd name="connsiteX107" fmla="*/ 693805 w 2731203"/>
              <a:gd name="connsiteY107" fmla="*/ 2546567 h 2794134"/>
              <a:gd name="connsiteX108" fmla="*/ 730000 w 2731203"/>
              <a:gd name="connsiteY108" fmla="*/ 2567522 h 2794134"/>
              <a:gd name="connsiteX109" fmla="*/ 748098 w 2731203"/>
              <a:gd name="connsiteY109" fmla="*/ 2578000 h 2794134"/>
              <a:gd name="connsiteX110" fmla="*/ 766195 w 2731203"/>
              <a:gd name="connsiteY110" fmla="*/ 2587525 h 2794134"/>
              <a:gd name="connsiteX111" fmla="*/ 803343 w 2731203"/>
              <a:gd name="connsiteY111" fmla="*/ 2606575 h 2794134"/>
              <a:gd name="connsiteX112" fmla="*/ 840490 w 2731203"/>
              <a:gd name="connsiteY112" fmla="*/ 2623720 h 2794134"/>
              <a:gd name="connsiteX113" fmla="*/ 994795 w 2731203"/>
              <a:gd name="connsiteY113" fmla="*/ 2682775 h 2794134"/>
              <a:gd name="connsiteX114" fmla="*/ 1155768 w 2731203"/>
              <a:gd name="connsiteY114" fmla="*/ 2721827 h 2794134"/>
              <a:gd name="connsiteX115" fmla="*/ 1808230 w 2731203"/>
              <a:gd name="connsiteY115" fmla="*/ 2681822 h 2794134"/>
              <a:gd name="connsiteX116" fmla="*/ 2108268 w 2731203"/>
              <a:gd name="connsiteY116" fmla="*/ 2545615 h 2794134"/>
              <a:gd name="connsiteX117" fmla="*/ 2367348 w 2731203"/>
              <a:gd name="connsiteY117" fmla="*/ 2341780 h 2794134"/>
              <a:gd name="connsiteX118" fmla="*/ 2570230 w 2731203"/>
              <a:gd name="connsiteY118" fmla="*/ 2082700 h 2794134"/>
              <a:gd name="connsiteX119" fmla="*/ 2705485 w 2731203"/>
              <a:gd name="connsiteY119" fmla="*/ 1781710 h 2794134"/>
              <a:gd name="connsiteX120" fmla="*/ 2731203 w 2731203"/>
              <a:gd name="connsiteY120" fmla="*/ 1908392 h 2794134"/>
              <a:gd name="connsiteX121" fmla="*/ 2695960 w 2731203"/>
              <a:gd name="connsiteY121" fmla="*/ 1988402 h 2794134"/>
              <a:gd name="connsiteX122" fmla="*/ 2675958 w 2731203"/>
              <a:gd name="connsiteY122" fmla="*/ 2027455 h 2794134"/>
              <a:gd name="connsiteX123" fmla="*/ 2655003 w 2731203"/>
              <a:gd name="connsiteY123" fmla="*/ 2065555 h 2794134"/>
              <a:gd name="connsiteX124" fmla="*/ 2610235 w 2731203"/>
              <a:gd name="connsiteY124" fmla="*/ 2139850 h 2794134"/>
              <a:gd name="connsiteX125" fmla="*/ 2586423 w 2731203"/>
              <a:gd name="connsiteY125" fmla="*/ 2176045 h 2794134"/>
              <a:gd name="connsiteX126" fmla="*/ 2560705 w 2731203"/>
              <a:gd name="connsiteY126" fmla="*/ 2211287 h 2794134"/>
              <a:gd name="connsiteX127" fmla="*/ 2322580 w 2731203"/>
              <a:gd name="connsiteY127" fmla="*/ 2464652 h 2794134"/>
              <a:gd name="connsiteX128" fmla="*/ 1702503 w 2731203"/>
              <a:gd name="connsiteY128" fmla="*/ 2764690 h 2794134"/>
              <a:gd name="connsiteX129" fmla="*/ 1358650 w 2731203"/>
              <a:gd name="connsiteY129" fmla="*/ 2793265 h 2794134"/>
              <a:gd name="connsiteX130" fmla="*/ 1186248 w 2731203"/>
              <a:gd name="connsiteY130" fmla="*/ 2777072 h 2794134"/>
              <a:gd name="connsiteX131" fmla="*/ 1143385 w 2731203"/>
              <a:gd name="connsiteY131" fmla="*/ 2769452 h 2794134"/>
              <a:gd name="connsiteX132" fmla="*/ 1101475 w 2731203"/>
              <a:gd name="connsiteY132" fmla="*/ 2760880 h 2794134"/>
              <a:gd name="connsiteX133" fmla="*/ 1017655 w 2731203"/>
              <a:gd name="connsiteY133" fmla="*/ 2738972 h 2794134"/>
              <a:gd name="connsiteX134" fmla="*/ 976698 w 2731203"/>
              <a:gd name="connsiteY134" fmla="*/ 2726590 h 2794134"/>
              <a:gd name="connsiteX135" fmla="*/ 935740 w 2731203"/>
              <a:gd name="connsiteY135" fmla="*/ 2712302 h 2794134"/>
              <a:gd name="connsiteX136" fmla="*/ 854778 w 2731203"/>
              <a:gd name="connsiteY136" fmla="*/ 2680870 h 2794134"/>
              <a:gd name="connsiteX137" fmla="*/ 815725 w 2731203"/>
              <a:gd name="connsiteY137" fmla="*/ 2662772 h 2794134"/>
              <a:gd name="connsiteX138" fmla="*/ 776673 w 2731203"/>
              <a:gd name="connsiteY138" fmla="*/ 2643722 h 2794134"/>
              <a:gd name="connsiteX139" fmla="*/ 700473 w 2731203"/>
              <a:gd name="connsiteY139" fmla="*/ 2602765 h 2794134"/>
              <a:gd name="connsiteX140" fmla="*/ 663325 w 2731203"/>
              <a:gd name="connsiteY140" fmla="*/ 2580857 h 2794134"/>
              <a:gd name="connsiteX141" fmla="*/ 627130 w 2731203"/>
              <a:gd name="connsiteY141" fmla="*/ 2557045 h 2794134"/>
              <a:gd name="connsiteX142" fmla="*/ 609033 w 2731203"/>
              <a:gd name="connsiteY142" fmla="*/ 2545615 h 2794134"/>
              <a:gd name="connsiteX143" fmla="*/ 591888 w 2731203"/>
              <a:gd name="connsiteY143" fmla="*/ 2533232 h 2794134"/>
              <a:gd name="connsiteX144" fmla="*/ 556645 w 2731203"/>
              <a:gd name="connsiteY144" fmla="*/ 2507515 h 2794134"/>
              <a:gd name="connsiteX145" fmla="*/ 426153 w 2731203"/>
              <a:gd name="connsiteY145" fmla="*/ 2395120 h 2794134"/>
              <a:gd name="connsiteX146" fmla="*/ 309948 w 2731203"/>
              <a:gd name="connsiteY146" fmla="*/ 2268437 h 2794134"/>
              <a:gd name="connsiteX147" fmla="*/ 210888 w 2731203"/>
              <a:gd name="connsiteY147" fmla="*/ 2128420 h 2794134"/>
              <a:gd name="connsiteX148" fmla="*/ 168025 w 2731203"/>
              <a:gd name="connsiteY148" fmla="*/ 2054125 h 2794134"/>
              <a:gd name="connsiteX149" fmla="*/ 148023 w 2731203"/>
              <a:gd name="connsiteY149" fmla="*/ 2016025 h 2794134"/>
              <a:gd name="connsiteX150" fmla="*/ 128973 w 2731203"/>
              <a:gd name="connsiteY150" fmla="*/ 1977925 h 2794134"/>
              <a:gd name="connsiteX151" fmla="*/ 111828 w 2731203"/>
              <a:gd name="connsiteY151" fmla="*/ 1938872 h 2794134"/>
              <a:gd name="connsiteX152" fmla="*/ 103255 w 2731203"/>
              <a:gd name="connsiteY152" fmla="*/ 1918870 h 2794134"/>
              <a:gd name="connsiteX153" fmla="*/ 95635 w 2731203"/>
              <a:gd name="connsiteY153" fmla="*/ 1898867 h 2794134"/>
              <a:gd name="connsiteX154" fmla="*/ 80395 w 2731203"/>
              <a:gd name="connsiteY154" fmla="*/ 1858862 h 2794134"/>
              <a:gd name="connsiteX155" fmla="*/ 67060 w 2731203"/>
              <a:gd name="connsiteY155" fmla="*/ 1817905 h 2794134"/>
              <a:gd name="connsiteX156" fmla="*/ 43248 w 2731203"/>
              <a:gd name="connsiteY156" fmla="*/ 1735990 h 2794134"/>
              <a:gd name="connsiteX157" fmla="*/ 33723 w 2731203"/>
              <a:gd name="connsiteY157" fmla="*/ 1694080 h 2794134"/>
              <a:gd name="connsiteX158" fmla="*/ 25150 w 2731203"/>
              <a:gd name="connsiteY158" fmla="*/ 1652170 h 2794134"/>
              <a:gd name="connsiteX159" fmla="*/ 3243 w 2731203"/>
              <a:gd name="connsiteY159" fmla="*/ 1482625 h 2794134"/>
              <a:gd name="connsiteX160" fmla="*/ 21340 w 2731203"/>
              <a:gd name="connsiteY160" fmla="*/ 1142582 h 2794134"/>
              <a:gd name="connsiteX161" fmla="*/ 28960 w 2731203"/>
              <a:gd name="connsiteY161" fmla="*/ 1100672 h 2794134"/>
              <a:gd name="connsiteX162" fmla="*/ 38485 w 2731203"/>
              <a:gd name="connsiteY162" fmla="*/ 1058762 h 2794134"/>
              <a:gd name="connsiteX163" fmla="*/ 48963 w 2731203"/>
              <a:gd name="connsiteY163" fmla="*/ 1017805 h 2794134"/>
              <a:gd name="connsiteX164" fmla="*/ 61345 w 2731203"/>
              <a:gd name="connsiteY164" fmla="*/ 976847 h 2794134"/>
              <a:gd name="connsiteX165" fmla="*/ 67060 w 2731203"/>
              <a:gd name="connsiteY165" fmla="*/ 956845 h 2794134"/>
              <a:gd name="connsiteX166" fmla="*/ 73728 w 2731203"/>
              <a:gd name="connsiteY166" fmla="*/ 935890 h 2794134"/>
              <a:gd name="connsiteX167" fmla="*/ 88015 w 2731203"/>
              <a:gd name="connsiteY167" fmla="*/ 895885 h 2794134"/>
              <a:gd name="connsiteX168" fmla="*/ 104208 w 2731203"/>
              <a:gd name="connsiteY168" fmla="*/ 855880 h 2794134"/>
              <a:gd name="connsiteX169" fmla="*/ 120400 w 2731203"/>
              <a:gd name="connsiteY169" fmla="*/ 816827 h 2794134"/>
              <a:gd name="connsiteX170" fmla="*/ 157548 w 2731203"/>
              <a:gd name="connsiteY170" fmla="*/ 740627 h 2794134"/>
              <a:gd name="connsiteX171" fmla="*/ 177550 w 2731203"/>
              <a:gd name="connsiteY171" fmla="*/ 703480 h 2794134"/>
              <a:gd name="connsiteX172" fmla="*/ 199458 w 2731203"/>
              <a:gd name="connsiteY172" fmla="*/ 666332 h 2794134"/>
              <a:gd name="connsiteX173" fmla="*/ 222318 w 2731203"/>
              <a:gd name="connsiteY173" fmla="*/ 630137 h 2794134"/>
              <a:gd name="connsiteX174" fmla="*/ 245178 w 2731203"/>
              <a:gd name="connsiteY174" fmla="*/ 594895 h 2794134"/>
              <a:gd name="connsiteX175" fmla="*/ 269943 w 2731203"/>
              <a:gd name="connsiteY175" fmla="*/ 560605 h 2794134"/>
              <a:gd name="connsiteX176" fmla="*/ 295660 w 2731203"/>
              <a:gd name="connsiteY176" fmla="*/ 526315 h 2794134"/>
              <a:gd name="connsiteX177" fmla="*/ 533785 w 2731203"/>
              <a:gd name="connsiteY177" fmla="*/ 287237 h 2794134"/>
              <a:gd name="connsiteX178" fmla="*/ 823345 w 2731203"/>
              <a:gd name="connsiteY178" fmla="*/ 112930 h 2794134"/>
              <a:gd name="connsiteX179" fmla="*/ 1879668 w 2731203"/>
              <a:gd name="connsiteY179" fmla="*/ 109120 h 2794134"/>
              <a:gd name="connsiteX180" fmla="*/ 1932055 w 2731203"/>
              <a:gd name="connsiteY180" fmla="*/ 124360 h 2794134"/>
              <a:gd name="connsiteX181" fmla="*/ 1984443 w 2731203"/>
              <a:gd name="connsiteY181" fmla="*/ 142457 h 2794134"/>
              <a:gd name="connsiteX182" fmla="*/ 2406400 w 2731203"/>
              <a:gd name="connsiteY182" fmla="*/ 459640 h 2794134"/>
              <a:gd name="connsiteX183" fmla="*/ 2376873 w 2731203"/>
              <a:gd name="connsiteY183" fmla="*/ 432970 h 2794134"/>
              <a:gd name="connsiteX184" fmla="*/ 2346393 w 2731203"/>
              <a:gd name="connsiteY184" fmla="*/ 407252 h 2794134"/>
              <a:gd name="connsiteX185" fmla="*/ 1879668 w 2731203"/>
              <a:gd name="connsiteY185" fmla="*/ 109120 h 2794134"/>
              <a:gd name="connsiteX186" fmla="*/ 1596775 w 2731203"/>
              <a:gd name="connsiteY186" fmla="*/ 107215 h 2794134"/>
              <a:gd name="connsiteX187" fmla="*/ 1618682 w 2731203"/>
              <a:gd name="connsiteY187" fmla="*/ 107215 h 2794134"/>
              <a:gd name="connsiteX188" fmla="*/ 1658687 w 2731203"/>
              <a:gd name="connsiteY188" fmla="*/ 114835 h 2794134"/>
              <a:gd name="connsiteX189" fmla="*/ 1698692 w 2731203"/>
              <a:gd name="connsiteY189" fmla="*/ 124360 h 2794134"/>
              <a:gd name="connsiteX190" fmla="*/ 1718695 w 2731203"/>
              <a:gd name="connsiteY190" fmla="*/ 129122 h 2794134"/>
              <a:gd name="connsiteX191" fmla="*/ 1738697 w 2731203"/>
              <a:gd name="connsiteY191" fmla="*/ 134837 h 2794134"/>
              <a:gd name="connsiteX192" fmla="*/ 1777750 w 2731203"/>
              <a:gd name="connsiteY192" fmla="*/ 146267 h 2794134"/>
              <a:gd name="connsiteX193" fmla="*/ 1930150 w 2731203"/>
              <a:gd name="connsiteY193" fmla="*/ 206275 h 2794134"/>
              <a:gd name="connsiteX194" fmla="*/ 2206375 w 2731203"/>
              <a:gd name="connsiteY194" fmla="*/ 381535 h 2794134"/>
              <a:gd name="connsiteX195" fmla="*/ 2185420 w 2731203"/>
              <a:gd name="connsiteY195" fmla="*/ 371057 h 2794134"/>
              <a:gd name="connsiteX196" fmla="*/ 2175895 w 2731203"/>
              <a:gd name="connsiteY196" fmla="*/ 365342 h 2794134"/>
              <a:gd name="connsiteX197" fmla="*/ 1532005 w 2731203"/>
              <a:gd name="connsiteY197" fmla="*/ 108167 h 2794134"/>
              <a:gd name="connsiteX198" fmla="*/ 1574867 w 2731203"/>
              <a:gd name="connsiteY198" fmla="*/ 108167 h 2794134"/>
              <a:gd name="connsiteX199" fmla="*/ 1399607 w 2731203"/>
              <a:gd name="connsiteY199" fmla="*/ 81497 h 2794134"/>
              <a:gd name="connsiteX200" fmla="*/ 1348172 w 2731203"/>
              <a:gd name="connsiteY200" fmla="*/ 89117 h 2794134"/>
              <a:gd name="connsiteX201" fmla="*/ 1334837 w 2731203"/>
              <a:gd name="connsiteY201" fmla="*/ 91022 h 2794134"/>
              <a:gd name="connsiteX202" fmla="*/ 1321502 w 2731203"/>
              <a:gd name="connsiteY202" fmla="*/ 93879 h 2794134"/>
              <a:gd name="connsiteX203" fmla="*/ 1295785 w 2731203"/>
              <a:gd name="connsiteY203" fmla="*/ 99594 h 2794134"/>
              <a:gd name="connsiteX204" fmla="*/ 853825 w 2731203"/>
              <a:gd name="connsiteY204" fmla="*/ 217704 h 2794134"/>
              <a:gd name="connsiteX205" fmla="*/ 482350 w 2731203"/>
              <a:gd name="connsiteY205" fmla="*/ 483452 h 2794134"/>
              <a:gd name="connsiteX206" fmla="*/ 626177 w 2731203"/>
              <a:gd name="connsiteY206" fmla="*/ 327242 h 2794134"/>
              <a:gd name="connsiteX207" fmla="*/ 802390 w 2731203"/>
              <a:gd name="connsiteY207" fmla="*/ 219609 h 2794134"/>
              <a:gd name="connsiteX208" fmla="*/ 896687 w 2731203"/>
              <a:gd name="connsiteY208" fmla="*/ 176747 h 2794134"/>
              <a:gd name="connsiteX209" fmla="*/ 945265 w 2731203"/>
              <a:gd name="connsiteY209" fmla="*/ 158649 h 2794134"/>
              <a:gd name="connsiteX210" fmla="*/ 993842 w 2731203"/>
              <a:gd name="connsiteY210" fmla="*/ 142457 h 2794134"/>
              <a:gd name="connsiteX211" fmla="*/ 1194820 w 2731203"/>
              <a:gd name="connsiteY211" fmla="*/ 95784 h 2794134"/>
              <a:gd name="connsiteX212" fmla="*/ 1399607 w 2731203"/>
              <a:gd name="connsiteY212" fmla="*/ 81497 h 2794134"/>
              <a:gd name="connsiteX213" fmla="*/ 1362475 w 2731203"/>
              <a:gd name="connsiteY213" fmla="*/ 222 h 2794134"/>
              <a:gd name="connsiteX214" fmla="*/ 1783465 w 2731203"/>
              <a:gd name="connsiteY214" fmla="*/ 57685 h 2794134"/>
              <a:gd name="connsiteX215" fmla="*/ 1748223 w 2731203"/>
              <a:gd name="connsiteY215" fmla="*/ 51970 h 2794134"/>
              <a:gd name="connsiteX216" fmla="*/ 1711075 w 2731203"/>
              <a:gd name="connsiteY216" fmla="*/ 48160 h 2794134"/>
              <a:gd name="connsiteX217" fmla="*/ 1612015 w 2731203"/>
              <a:gd name="connsiteY217" fmla="*/ 28157 h 2794134"/>
              <a:gd name="connsiteX218" fmla="*/ 1561533 w 2731203"/>
              <a:gd name="connsiteY218" fmla="*/ 21490 h 2794134"/>
              <a:gd name="connsiteX219" fmla="*/ 1511050 w 2731203"/>
              <a:gd name="connsiteY219" fmla="*/ 16727 h 2794134"/>
              <a:gd name="connsiteX220" fmla="*/ 1460568 w 2731203"/>
              <a:gd name="connsiteY220" fmla="*/ 12917 h 2794134"/>
              <a:gd name="connsiteX221" fmla="*/ 1410085 w 2731203"/>
              <a:gd name="connsiteY221" fmla="*/ 11012 h 2794134"/>
              <a:gd name="connsiteX222" fmla="*/ 1359603 w 2731203"/>
              <a:gd name="connsiteY222" fmla="*/ 11965 h 2794134"/>
              <a:gd name="connsiteX223" fmla="*/ 1333885 w 2731203"/>
              <a:gd name="connsiteY223" fmla="*/ 12917 h 2794134"/>
              <a:gd name="connsiteX224" fmla="*/ 1309120 w 2731203"/>
              <a:gd name="connsiteY224" fmla="*/ 14822 h 2794134"/>
              <a:gd name="connsiteX225" fmla="*/ 913833 w 2731203"/>
              <a:gd name="connsiteY225" fmla="*/ 98642 h 2794134"/>
              <a:gd name="connsiteX226" fmla="*/ 931930 w 2731203"/>
              <a:gd name="connsiteY226" fmla="*/ 89117 h 2794134"/>
              <a:gd name="connsiteX227" fmla="*/ 946218 w 2731203"/>
              <a:gd name="connsiteY227" fmla="*/ 82450 h 2794134"/>
              <a:gd name="connsiteX228" fmla="*/ 982413 w 2731203"/>
              <a:gd name="connsiteY228" fmla="*/ 66257 h 2794134"/>
              <a:gd name="connsiteX229" fmla="*/ 1013845 w 2731203"/>
              <a:gd name="connsiteY229" fmla="*/ 54827 h 2794134"/>
              <a:gd name="connsiteX230" fmla="*/ 1060518 w 2731203"/>
              <a:gd name="connsiteY230" fmla="*/ 40540 h 2794134"/>
              <a:gd name="connsiteX231" fmla="*/ 1128145 w 2731203"/>
              <a:gd name="connsiteY231" fmla="*/ 24347 h 2794134"/>
              <a:gd name="connsiteX232" fmla="*/ 1171008 w 2731203"/>
              <a:gd name="connsiteY232" fmla="*/ 16727 h 2794134"/>
              <a:gd name="connsiteX233" fmla="*/ 1194820 w 2731203"/>
              <a:gd name="connsiteY233" fmla="*/ 12917 h 2794134"/>
              <a:gd name="connsiteX234" fmla="*/ 1220538 w 2731203"/>
              <a:gd name="connsiteY234" fmla="*/ 10060 h 2794134"/>
              <a:gd name="connsiteX235" fmla="*/ 1362475 w 2731203"/>
              <a:gd name="connsiteY235" fmla="*/ 222 h 279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</a:cxnLst>
            <a:rect l="l" t="t" r="r" b="b"/>
            <a:pathLst>
              <a:path w="2731203" h="2794134">
                <a:moveTo>
                  <a:pt x="2554038" y="843497"/>
                </a:moveTo>
                <a:cubicBezTo>
                  <a:pt x="2554038" y="843497"/>
                  <a:pt x="2554990" y="843497"/>
                  <a:pt x="2554990" y="843497"/>
                </a:cubicBezTo>
                <a:cubicBezTo>
                  <a:pt x="2561658" y="858737"/>
                  <a:pt x="2568325" y="873024"/>
                  <a:pt x="2574040" y="889217"/>
                </a:cubicBezTo>
                <a:cubicBezTo>
                  <a:pt x="2568325" y="873024"/>
                  <a:pt x="2560705" y="858737"/>
                  <a:pt x="2554038" y="843497"/>
                </a:cubicBezTo>
                <a:close/>
                <a:moveTo>
                  <a:pt x="2630238" y="810160"/>
                </a:moveTo>
                <a:cubicBezTo>
                  <a:pt x="2630238" y="810160"/>
                  <a:pt x="2631190" y="810160"/>
                  <a:pt x="2631190" y="810160"/>
                </a:cubicBezTo>
                <a:cubicBezTo>
                  <a:pt x="2637858" y="826352"/>
                  <a:pt x="2645478" y="841592"/>
                  <a:pt x="2651193" y="858737"/>
                </a:cubicBezTo>
                <a:cubicBezTo>
                  <a:pt x="2645478" y="841592"/>
                  <a:pt x="2636905" y="826352"/>
                  <a:pt x="2630238" y="810160"/>
                </a:cubicBezTo>
                <a:close/>
                <a:moveTo>
                  <a:pt x="2475759" y="697568"/>
                </a:moveTo>
                <a:lnTo>
                  <a:pt x="2489267" y="717767"/>
                </a:lnTo>
                <a:cubicBezTo>
                  <a:pt x="2489267" y="717767"/>
                  <a:pt x="2488315" y="717767"/>
                  <a:pt x="2488315" y="717767"/>
                </a:cubicBezTo>
                <a:close/>
                <a:moveTo>
                  <a:pt x="2444909" y="651438"/>
                </a:moveTo>
                <a:lnTo>
                  <a:pt x="2454977" y="665379"/>
                </a:lnTo>
                <a:lnTo>
                  <a:pt x="2466407" y="682524"/>
                </a:lnTo>
                <a:lnTo>
                  <a:pt x="2475759" y="697568"/>
                </a:lnTo>
                <a:close/>
                <a:moveTo>
                  <a:pt x="382337" y="565367"/>
                </a:moveTo>
                <a:cubicBezTo>
                  <a:pt x="375670" y="577749"/>
                  <a:pt x="369002" y="589179"/>
                  <a:pt x="363287" y="599657"/>
                </a:cubicBezTo>
                <a:cubicBezTo>
                  <a:pt x="357572" y="612039"/>
                  <a:pt x="350905" y="623469"/>
                  <a:pt x="345190" y="635852"/>
                </a:cubicBezTo>
                <a:lnTo>
                  <a:pt x="336617" y="653949"/>
                </a:lnTo>
                <a:lnTo>
                  <a:pt x="328045" y="672047"/>
                </a:lnTo>
                <a:cubicBezTo>
                  <a:pt x="322330" y="684429"/>
                  <a:pt x="317567" y="696812"/>
                  <a:pt x="311852" y="709194"/>
                </a:cubicBezTo>
                <a:cubicBezTo>
                  <a:pt x="216602" y="866357"/>
                  <a:pt x="155642" y="1044474"/>
                  <a:pt x="134687" y="1227354"/>
                </a:cubicBezTo>
                <a:cubicBezTo>
                  <a:pt x="124210" y="1318794"/>
                  <a:pt x="123257" y="1411187"/>
                  <a:pt x="132782" y="1502627"/>
                </a:cubicBezTo>
                <a:cubicBezTo>
                  <a:pt x="141355" y="1594067"/>
                  <a:pt x="161357" y="1684554"/>
                  <a:pt x="189932" y="1772184"/>
                </a:cubicBezTo>
                <a:cubicBezTo>
                  <a:pt x="247082" y="1946492"/>
                  <a:pt x="343285" y="2108417"/>
                  <a:pt x="469015" y="2242719"/>
                </a:cubicBezTo>
                <a:cubicBezTo>
                  <a:pt x="594745" y="2377022"/>
                  <a:pt x="749050" y="2484654"/>
                  <a:pt x="919547" y="2553234"/>
                </a:cubicBezTo>
                <a:cubicBezTo>
                  <a:pt x="1089092" y="2622767"/>
                  <a:pt x="1274830" y="2654199"/>
                  <a:pt x="1458663" y="2645627"/>
                </a:cubicBezTo>
                <a:cubicBezTo>
                  <a:pt x="1642495" y="2638007"/>
                  <a:pt x="1824422" y="2588477"/>
                  <a:pt x="1987300" y="2503704"/>
                </a:cubicBezTo>
                <a:cubicBezTo>
                  <a:pt x="2150177" y="2419884"/>
                  <a:pt x="2294958" y="2298917"/>
                  <a:pt x="2407353" y="2153184"/>
                </a:cubicBezTo>
                <a:cubicBezTo>
                  <a:pt x="2520700" y="2008404"/>
                  <a:pt x="2601663" y="1837907"/>
                  <a:pt x="2642620" y="1658837"/>
                </a:cubicBezTo>
                <a:cubicBezTo>
                  <a:pt x="2656908" y="1696937"/>
                  <a:pt x="2668338" y="1735989"/>
                  <a:pt x="2679767" y="1776947"/>
                </a:cubicBezTo>
                <a:cubicBezTo>
                  <a:pt x="2618808" y="1962684"/>
                  <a:pt x="2516890" y="2136039"/>
                  <a:pt x="2382588" y="2277962"/>
                </a:cubicBezTo>
                <a:cubicBezTo>
                  <a:pt x="2249238" y="2419884"/>
                  <a:pt x="2084455" y="2533232"/>
                  <a:pt x="1903480" y="2604669"/>
                </a:cubicBezTo>
                <a:cubicBezTo>
                  <a:pt x="1722505" y="2677059"/>
                  <a:pt x="1526290" y="2708492"/>
                  <a:pt x="1332932" y="2697062"/>
                </a:cubicBezTo>
                <a:cubicBezTo>
                  <a:pt x="1139575" y="2685632"/>
                  <a:pt x="949075" y="2631339"/>
                  <a:pt x="779530" y="2538947"/>
                </a:cubicBezTo>
                <a:cubicBezTo>
                  <a:pt x="609032" y="2447507"/>
                  <a:pt x="461395" y="2317014"/>
                  <a:pt x="347095" y="2162709"/>
                </a:cubicBezTo>
                <a:cubicBezTo>
                  <a:pt x="233747" y="2008404"/>
                  <a:pt x="153737" y="1828382"/>
                  <a:pt x="116590" y="1640739"/>
                </a:cubicBezTo>
                <a:cubicBezTo>
                  <a:pt x="79442" y="1452144"/>
                  <a:pt x="84205" y="1257834"/>
                  <a:pt x="129925" y="1072097"/>
                </a:cubicBezTo>
                <a:cubicBezTo>
                  <a:pt x="152785" y="979704"/>
                  <a:pt x="185170" y="889217"/>
                  <a:pt x="228032" y="804444"/>
                </a:cubicBezTo>
                <a:cubicBezTo>
                  <a:pt x="270895" y="719672"/>
                  <a:pt x="322330" y="638709"/>
                  <a:pt x="382337" y="565367"/>
                </a:cubicBezTo>
                <a:close/>
                <a:moveTo>
                  <a:pt x="2429260" y="494882"/>
                </a:moveTo>
                <a:cubicBezTo>
                  <a:pt x="2431165" y="495834"/>
                  <a:pt x="2433070" y="496787"/>
                  <a:pt x="2434975" y="497739"/>
                </a:cubicBezTo>
                <a:cubicBezTo>
                  <a:pt x="2436880" y="499644"/>
                  <a:pt x="2439737" y="500597"/>
                  <a:pt x="2441642" y="501549"/>
                </a:cubicBezTo>
                <a:cubicBezTo>
                  <a:pt x="2451167" y="512027"/>
                  <a:pt x="2459740" y="523457"/>
                  <a:pt x="2468312" y="534887"/>
                </a:cubicBezTo>
                <a:cubicBezTo>
                  <a:pt x="2476885" y="546317"/>
                  <a:pt x="2486410" y="557747"/>
                  <a:pt x="2494030" y="569177"/>
                </a:cubicBezTo>
                <a:cubicBezTo>
                  <a:pt x="2504507" y="584417"/>
                  <a:pt x="2515937" y="600609"/>
                  <a:pt x="2526415" y="616802"/>
                </a:cubicBezTo>
                <a:cubicBezTo>
                  <a:pt x="2539750" y="637757"/>
                  <a:pt x="2553085" y="657759"/>
                  <a:pt x="2564515" y="678714"/>
                </a:cubicBezTo>
                <a:lnTo>
                  <a:pt x="2582612" y="711099"/>
                </a:lnTo>
                <a:lnTo>
                  <a:pt x="2591185" y="727292"/>
                </a:lnTo>
                <a:lnTo>
                  <a:pt x="2598805" y="743484"/>
                </a:lnTo>
                <a:cubicBezTo>
                  <a:pt x="2597852" y="743484"/>
                  <a:pt x="2597852" y="742532"/>
                  <a:pt x="2596900" y="742532"/>
                </a:cubicBezTo>
                <a:cubicBezTo>
                  <a:pt x="2591185" y="731102"/>
                  <a:pt x="2585470" y="720624"/>
                  <a:pt x="2578802" y="709194"/>
                </a:cubicBezTo>
                <a:lnTo>
                  <a:pt x="2559752" y="675857"/>
                </a:lnTo>
                <a:cubicBezTo>
                  <a:pt x="2546417" y="653949"/>
                  <a:pt x="2533082" y="632042"/>
                  <a:pt x="2518795" y="611087"/>
                </a:cubicBezTo>
                <a:lnTo>
                  <a:pt x="2486410" y="566319"/>
                </a:lnTo>
                <a:cubicBezTo>
                  <a:pt x="2477837" y="553937"/>
                  <a:pt x="2468312" y="542507"/>
                  <a:pt x="2458787" y="530124"/>
                </a:cubicBezTo>
                <a:lnTo>
                  <a:pt x="2444500" y="512027"/>
                </a:lnTo>
                <a:close/>
                <a:moveTo>
                  <a:pt x="2280670" y="458687"/>
                </a:moveTo>
                <a:cubicBezTo>
                  <a:pt x="2285432" y="460592"/>
                  <a:pt x="2291147" y="462497"/>
                  <a:pt x="2296862" y="465354"/>
                </a:cubicBezTo>
                <a:cubicBezTo>
                  <a:pt x="2334010" y="502978"/>
                  <a:pt x="2368538" y="542983"/>
                  <a:pt x="2400566" y="585131"/>
                </a:cubicBezTo>
                <a:lnTo>
                  <a:pt x="2444909" y="651438"/>
                </a:lnTo>
                <a:lnTo>
                  <a:pt x="2442595" y="648234"/>
                </a:lnTo>
                <a:lnTo>
                  <a:pt x="2418782" y="613944"/>
                </a:lnTo>
                <a:lnTo>
                  <a:pt x="2393065" y="581559"/>
                </a:lnTo>
                <a:lnTo>
                  <a:pt x="2379730" y="565367"/>
                </a:lnTo>
                <a:lnTo>
                  <a:pt x="2366395" y="549174"/>
                </a:lnTo>
                <a:cubicBezTo>
                  <a:pt x="2356870" y="538697"/>
                  <a:pt x="2348297" y="528219"/>
                  <a:pt x="2338772" y="517742"/>
                </a:cubicBezTo>
                <a:cubicBezTo>
                  <a:pt x="2319722" y="497739"/>
                  <a:pt x="2300672" y="477737"/>
                  <a:pt x="2280670" y="458687"/>
                </a:cubicBezTo>
                <a:close/>
                <a:moveTo>
                  <a:pt x="1399608" y="153887"/>
                </a:moveTo>
                <a:cubicBezTo>
                  <a:pt x="2072953" y="153887"/>
                  <a:pt x="2618808" y="699741"/>
                  <a:pt x="2618808" y="1373087"/>
                </a:cubicBezTo>
                <a:cubicBezTo>
                  <a:pt x="2618808" y="1415171"/>
                  <a:pt x="2616676" y="1456757"/>
                  <a:pt x="2612513" y="1497743"/>
                </a:cubicBezTo>
                <a:lnTo>
                  <a:pt x="2595954" y="1606243"/>
                </a:lnTo>
                <a:lnTo>
                  <a:pt x="2598805" y="1612164"/>
                </a:lnTo>
                <a:cubicBezTo>
                  <a:pt x="2606425" y="1630262"/>
                  <a:pt x="2613092" y="1648359"/>
                  <a:pt x="2620713" y="1667409"/>
                </a:cubicBezTo>
                <a:cubicBezTo>
                  <a:pt x="2580707" y="1828382"/>
                  <a:pt x="2507365" y="1979829"/>
                  <a:pt x="2408305" y="2112227"/>
                </a:cubicBezTo>
                <a:cubicBezTo>
                  <a:pt x="2309245" y="2244624"/>
                  <a:pt x="2183515" y="2357019"/>
                  <a:pt x="2041592" y="2439887"/>
                </a:cubicBezTo>
                <a:cubicBezTo>
                  <a:pt x="1899670" y="2523707"/>
                  <a:pt x="1741555" y="2577999"/>
                  <a:pt x="1578677" y="2599907"/>
                </a:cubicBezTo>
                <a:cubicBezTo>
                  <a:pt x="1415800" y="2621814"/>
                  <a:pt x="1250065" y="2611337"/>
                  <a:pt x="1091950" y="2569427"/>
                </a:cubicBezTo>
                <a:cubicBezTo>
                  <a:pt x="933835" y="2527517"/>
                  <a:pt x="785245" y="2453222"/>
                  <a:pt x="656657" y="2353209"/>
                </a:cubicBezTo>
                <a:cubicBezTo>
                  <a:pt x="528070" y="2253197"/>
                  <a:pt x="419485" y="2128419"/>
                  <a:pt x="339475" y="1987449"/>
                </a:cubicBezTo>
                <a:cubicBezTo>
                  <a:pt x="259465" y="1846479"/>
                  <a:pt x="208030" y="1689317"/>
                  <a:pt x="188980" y="1529297"/>
                </a:cubicBezTo>
                <a:lnTo>
                  <a:pt x="186849" y="1498705"/>
                </a:lnTo>
                <a:lnTo>
                  <a:pt x="186703" y="1497743"/>
                </a:lnTo>
                <a:lnTo>
                  <a:pt x="186492" y="1493576"/>
                </a:lnTo>
                <a:lnTo>
                  <a:pt x="180586" y="1408776"/>
                </a:lnTo>
                <a:lnTo>
                  <a:pt x="181167" y="1388115"/>
                </a:lnTo>
                <a:lnTo>
                  <a:pt x="180408" y="1373087"/>
                </a:lnTo>
                <a:lnTo>
                  <a:pt x="183073" y="1320311"/>
                </a:lnTo>
                <a:lnTo>
                  <a:pt x="183979" y="1288077"/>
                </a:lnTo>
                <a:lnTo>
                  <a:pt x="185178" y="1278633"/>
                </a:lnTo>
                <a:lnTo>
                  <a:pt x="186703" y="1248431"/>
                </a:lnTo>
                <a:cubicBezTo>
                  <a:pt x="249138" y="633642"/>
                  <a:pt x="768346" y="153887"/>
                  <a:pt x="1399608" y="153887"/>
                </a:cubicBezTo>
                <a:close/>
                <a:moveTo>
                  <a:pt x="823345" y="112930"/>
                </a:moveTo>
                <a:cubicBezTo>
                  <a:pt x="776673" y="141505"/>
                  <a:pt x="733810" y="172937"/>
                  <a:pt x="690948" y="207227"/>
                </a:cubicBezTo>
                <a:cubicBezTo>
                  <a:pt x="596650" y="265330"/>
                  <a:pt x="509973" y="333910"/>
                  <a:pt x="431868" y="411062"/>
                </a:cubicBezTo>
                <a:cubicBezTo>
                  <a:pt x="354715" y="489167"/>
                  <a:pt x="286135" y="575845"/>
                  <a:pt x="228985" y="670142"/>
                </a:cubicBezTo>
                <a:cubicBezTo>
                  <a:pt x="171835" y="765392"/>
                  <a:pt x="127068" y="866357"/>
                  <a:pt x="93730" y="971132"/>
                </a:cubicBezTo>
                <a:cubicBezTo>
                  <a:pt x="62298" y="1075907"/>
                  <a:pt x="42295" y="1185445"/>
                  <a:pt x="35628" y="1294982"/>
                </a:cubicBezTo>
                <a:cubicBezTo>
                  <a:pt x="28960" y="1404520"/>
                  <a:pt x="35628" y="1515010"/>
                  <a:pt x="55630" y="1623595"/>
                </a:cubicBezTo>
                <a:cubicBezTo>
                  <a:pt x="59440" y="1651217"/>
                  <a:pt x="67060" y="1677887"/>
                  <a:pt x="72775" y="1704557"/>
                </a:cubicBezTo>
                <a:cubicBezTo>
                  <a:pt x="75633" y="1717892"/>
                  <a:pt x="79443" y="1731227"/>
                  <a:pt x="83253" y="1744562"/>
                </a:cubicBezTo>
                <a:cubicBezTo>
                  <a:pt x="87063" y="1757897"/>
                  <a:pt x="90873" y="1771232"/>
                  <a:pt x="94683" y="1784567"/>
                </a:cubicBezTo>
                <a:cubicBezTo>
                  <a:pt x="111828" y="1836955"/>
                  <a:pt x="130878" y="1889342"/>
                  <a:pt x="153738" y="1938872"/>
                </a:cubicBezTo>
                <a:cubicBezTo>
                  <a:pt x="176598" y="1989355"/>
                  <a:pt x="203268" y="2036980"/>
                  <a:pt x="230890" y="2084605"/>
                </a:cubicBezTo>
                <a:cubicBezTo>
                  <a:pt x="260418" y="2131277"/>
                  <a:pt x="290898" y="2176997"/>
                  <a:pt x="325188" y="2219860"/>
                </a:cubicBezTo>
                <a:cubicBezTo>
                  <a:pt x="358525" y="2263675"/>
                  <a:pt x="396625" y="2304632"/>
                  <a:pt x="434725" y="2343685"/>
                </a:cubicBezTo>
                <a:cubicBezTo>
                  <a:pt x="474730" y="2381785"/>
                  <a:pt x="514735" y="2418932"/>
                  <a:pt x="558550" y="2452270"/>
                </a:cubicBezTo>
                <a:cubicBezTo>
                  <a:pt x="601413" y="2486560"/>
                  <a:pt x="647133" y="2517992"/>
                  <a:pt x="693805" y="2546567"/>
                </a:cubicBezTo>
                <a:lnTo>
                  <a:pt x="730000" y="2567522"/>
                </a:lnTo>
                <a:lnTo>
                  <a:pt x="748098" y="2578000"/>
                </a:lnTo>
                <a:lnTo>
                  <a:pt x="766195" y="2587525"/>
                </a:lnTo>
                <a:lnTo>
                  <a:pt x="803343" y="2606575"/>
                </a:lnTo>
                <a:cubicBezTo>
                  <a:pt x="815725" y="2612290"/>
                  <a:pt x="828108" y="2618005"/>
                  <a:pt x="840490" y="2623720"/>
                </a:cubicBezTo>
                <a:cubicBezTo>
                  <a:pt x="890020" y="2647532"/>
                  <a:pt x="942408" y="2665630"/>
                  <a:pt x="994795" y="2682775"/>
                </a:cubicBezTo>
                <a:cubicBezTo>
                  <a:pt x="1048135" y="2698967"/>
                  <a:pt x="1101475" y="2712302"/>
                  <a:pt x="1155768" y="2721827"/>
                </a:cubicBezTo>
                <a:cubicBezTo>
                  <a:pt x="1371985" y="2761832"/>
                  <a:pt x="1597728" y="2746592"/>
                  <a:pt x="1808230" y="2681822"/>
                </a:cubicBezTo>
                <a:cubicBezTo>
                  <a:pt x="1913005" y="2648485"/>
                  <a:pt x="2013970" y="2602765"/>
                  <a:pt x="2108268" y="2545615"/>
                </a:cubicBezTo>
                <a:cubicBezTo>
                  <a:pt x="2202565" y="2487512"/>
                  <a:pt x="2289243" y="2419885"/>
                  <a:pt x="2367348" y="2341780"/>
                </a:cubicBezTo>
                <a:cubicBezTo>
                  <a:pt x="2444500" y="2263675"/>
                  <a:pt x="2513080" y="2176997"/>
                  <a:pt x="2570230" y="2082700"/>
                </a:cubicBezTo>
                <a:cubicBezTo>
                  <a:pt x="2627380" y="1988402"/>
                  <a:pt x="2672148" y="1886485"/>
                  <a:pt x="2705485" y="1781710"/>
                </a:cubicBezTo>
                <a:cubicBezTo>
                  <a:pt x="2715963" y="1822667"/>
                  <a:pt x="2725488" y="1865530"/>
                  <a:pt x="2731203" y="1908392"/>
                </a:cubicBezTo>
                <a:cubicBezTo>
                  <a:pt x="2720725" y="1936015"/>
                  <a:pt x="2708343" y="1961732"/>
                  <a:pt x="2695960" y="1988402"/>
                </a:cubicBezTo>
                <a:cubicBezTo>
                  <a:pt x="2690245" y="2001737"/>
                  <a:pt x="2682625" y="2014120"/>
                  <a:pt x="2675958" y="2027455"/>
                </a:cubicBezTo>
                <a:cubicBezTo>
                  <a:pt x="2668338" y="2039837"/>
                  <a:pt x="2662623" y="2053172"/>
                  <a:pt x="2655003" y="2065555"/>
                </a:cubicBezTo>
                <a:cubicBezTo>
                  <a:pt x="2640715" y="2090320"/>
                  <a:pt x="2626428" y="2116037"/>
                  <a:pt x="2610235" y="2139850"/>
                </a:cubicBezTo>
                <a:lnTo>
                  <a:pt x="2586423" y="2176045"/>
                </a:lnTo>
                <a:lnTo>
                  <a:pt x="2560705" y="2211287"/>
                </a:lnTo>
                <a:cubicBezTo>
                  <a:pt x="2492125" y="2305585"/>
                  <a:pt x="2411163" y="2390357"/>
                  <a:pt x="2322580" y="2464652"/>
                </a:cubicBezTo>
                <a:cubicBezTo>
                  <a:pt x="2144463" y="2613242"/>
                  <a:pt x="1929198" y="2718017"/>
                  <a:pt x="1702503" y="2764690"/>
                </a:cubicBezTo>
                <a:cubicBezTo>
                  <a:pt x="1589155" y="2788502"/>
                  <a:pt x="1473903" y="2797075"/>
                  <a:pt x="1358650" y="2793265"/>
                </a:cubicBezTo>
                <a:cubicBezTo>
                  <a:pt x="1300548" y="2792312"/>
                  <a:pt x="1243398" y="2785645"/>
                  <a:pt x="1186248" y="2777072"/>
                </a:cubicBezTo>
                <a:cubicBezTo>
                  <a:pt x="1171960" y="2775167"/>
                  <a:pt x="1157673" y="2772310"/>
                  <a:pt x="1143385" y="2769452"/>
                </a:cubicBezTo>
                <a:cubicBezTo>
                  <a:pt x="1130050" y="2766595"/>
                  <a:pt x="1115763" y="2764690"/>
                  <a:pt x="1101475" y="2760880"/>
                </a:cubicBezTo>
                <a:cubicBezTo>
                  <a:pt x="1072900" y="2753260"/>
                  <a:pt x="1045278" y="2747545"/>
                  <a:pt x="1017655" y="2738972"/>
                </a:cubicBezTo>
                <a:lnTo>
                  <a:pt x="976698" y="2726590"/>
                </a:lnTo>
                <a:lnTo>
                  <a:pt x="935740" y="2712302"/>
                </a:lnTo>
                <a:cubicBezTo>
                  <a:pt x="908118" y="2702777"/>
                  <a:pt x="881448" y="2691347"/>
                  <a:pt x="854778" y="2680870"/>
                </a:cubicBezTo>
                <a:cubicBezTo>
                  <a:pt x="841443" y="2675155"/>
                  <a:pt x="829060" y="2668487"/>
                  <a:pt x="815725" y="2662772"/>
                </a:cubicBezTo>
                <a:cubicBezTo>
                  <a:pt x="802390" y="2656105"/>
                  <a:pt x="789055" y="2650390"/>
                  <a:pt x="776673" y="2643722"/>
                </a:cubicBezTo>
                <a:cubicBezTo>
                  <a:pt x="750955" y="2630387"/>
                  <a:pt x="725238" y="2618005"/>
                  <a:pt x="700473" y="2602765"/>
                </a:cubicBezTo>
                <a:cubicBezTo>
                  <a:pt x="688090" y="2595145"/>
                  <a:pt x="675708" y="2588477"/>
                  <a:pt x="663325" y="2580857"/>
                </a:cubicBezTo>
                <a:lnTo>
                  <a:pt x="627130" y="2557045"/>
                </a:lnTo>
                <a:lnTo>
                  <a:pt x="609033" y="2545615"/>
                </a:lnTo>
                <a:lnTo>
                  <a:pt x="591888" y="2533232"/>
                </a:lnTo>
                <a:lnTo>
                  <a:pt x="556645" y="2507515"/>
                </a:lnTo>
                <a:cubicBezTo>
                  <a:pt x="510925" y="2472272"/>
                  <a:pt x="467110" y="2435125"/>
                  <a:pt x="426153" y="2395120"/>
                </a:cubicBezTo>
                <a:cubicBezTo>
                  <a:pt x="384243" y="2355115"/>
                  <a:pt x="346143" y="2312252"/>
                  <a:pt x="309948" y="2268437"/>
                </a:cubicBezTo>
                <a:cubicBezTo>
                  <a:pt x="274705" y="2223670"/>
                  <a:pt x="240415" y="2176997"/>
                  <a:pt x="210888" y="2128420"/>
                </a:cubicBezTo>
                <a:cubicBezTo>
                  <a:pt x="195648" y="2104607"/>
                  <a:pt x="182313" y="2078890"/>
                  <a:pt x="168025" y="2054125"/>
                </a:cubicBezTo>
                <a:cubicBezTo>
                  <a:pt x="160405" y="2041742"/>
                  <a:pt x="154690" y="2028407"/>
                  <a:pt x="148023" y="2016025"/>
                </a:cubicBezTo>
                <a:cubicBezTo>
                  <a:pt x="141355" y="2003642"/>
                  <a:pt x="134688" y="1991260"/>
                  <a:pt x="128973" y="1977925"/>
                </a:cubicBezTo>
                <a:lnTo>
                  <a:pt x="111828" y="1938872"/>
                </a:lnTo>
                <a:cubicBezTo>
                  <a:pt x="108970" y="1932205"/>
                  <a:pt x="106113" y="1925537"/>
                  <a:pt x="103255" y="1918870"/>
                </a:cubicBezTo>
                <a:lnTo>
                  <a:pt x="95635" y="1898867"/>
                </a:lnTo>
                <a:lnTo>
                  <a:pt x="80395" y="1858862"/>
                </a:lnTo>
                <a:cubicBezTo>
                  <a:pt x="75633" y="1845527"/>
                  <a:pt x="71823" y="1831240"/>
                  <a:pt x="67060" y="1817905"/>
                </a:cubicBezTo>
                <a:cubicBezTo>
                  <a:pt x="57535" y="1791235"/>
                  <a:pt x="50868" y="1763612"/>
                  <a:pt x="43248" y="1735990"/>
                </a:cubicBezTo>
                <a:cubicBezTo>
                  <a:pt x="39438" y="1721702"/>
                  <a:pt x="36580" y="1708367"/>
                  <a:pt x="33723" y="1694080"/>
                </a:cubicBezTo>
                <a:cubicBezTo>
                  <a:pt x="30865" y="1679792"/>
                  <a:pt x="28008" y="1666457"/>
                  <a:pt x="25150" y="1652170"/>
                </a:cubicBezTo>
                <a:cubicBezTo>
                  <a:pt x="14673" y="1595972"/>
                  <a:pt x="6100" y="1539775"/>
                  <a:pt x="3243" y="1482625"/>
                </a:cubicBezTo>
                <a:cubicBezTo>
                  <a:pt x="-4377" y="1369277"/>
                  <a:pt x="1338" y="1254977"/>
                  <a:pt x="21340" y="1142582"/>
                </a:cubicBezTo>
                <a:lnTo>
                  <a:pt x="28960" y="1100672"/>
                </a:lnTo>
                <a:cubicBezTo>
                  <a:pt x="31818" y="1086385"/>
                  <a:pt x="35628" y="1073050"/>
                  <a:pt x="38485" y="1058762"/>
                </a:cubicBezTo>
                <a:cubicBezTo>
                  <a:pt x="42295" y="1045427"/>
                  <a:pt x="45153" y="1031140"/>
                  <a:pt x="48963" y="1017805"/>
                </a:cubicBezTo>
                <a:lnTo>
                  <a:pt x="61345" y="976847"/>
                </a:lnTo>
                <a:cubicBezTo>
                  <a:pt x="63250" y="970180"/>
                  <a:pt x="65155" y="963512"/>
                  <a:pt x="67060" y="956845"/>
                </a:cubicBezTo>
                <a:lnTo>
                  <a:pt x="73728" y="935890"/>
                </a:lnTo>
                <a:lnTo>
                  <a:pt x="88015" y="895885"/>
                </a:lnTo>
                <a:cubicBezTo>
                  <a:pt x="93730" y="882550"/>
                  <a:pt x="98493" y="869215"/>
                  <a:pt x="104208" y="855880"/>
                </a:cubicBezTo>
                <a:cubicBezTo>
                  <a:pt x="108970" y="842545"/>
                  <a:pt x="114685" y="829210"/>
                  <a:pt x="120400" y="816827"/>
                </a:cubicBezTo>
                <a:cubicBezTo>
                  <a:pt x="132783" y="791110"/>
                  <a:pt x="144213" y="765392"/>
                  <a:pt x="157548" y="740627"/>
                </a:cubicBezTo>
                <a:cubicBezTo>
                  <a:pt x="164215" y="728245"/>
                  <a:pt x="170883" y="715862"/>
                  <a:pt x="177550" y="703480"/>
                </a:cubicBezTo>
                <a:lnTo>
                  <a:pt x="199458" y="666332"/>
                </a:lnTo>
                <a:cubicBezTo>
                  <a:pt x="207078" y="653950"/>
                  <a:pt x="214698" y="641567"/>
                  <a:pt x="222318" y="630137"/>
                </a:cubicBezTo>
                <a:lnTo>
                  <a:pt x="245178" y="594895"/>
                </a:lnTo>
                <a:lnTo>
                  <a:pt x="269943" y="560605"/>
                </a:lnTo>
                <a:cubicBezTo>
                  <a:pt x="278515" y="548222"/>
                  <a:pt x="287088" y="536792"/>
                  <a:pt x="295660" y="526315"/>
                </a:cubicBezTo>
                <a:cubicBezTo>
                  <a:pt x="365193" y="437732"/>
                  <a:pt x="445203" y="356770"/>
                  <a:pt x="533785" y="287237"/>
                </a:cubicBezTo>
                <a:cubicBezTo>
                  <a:pt x="623320" y="217705"/>
                  <a:pt x="720475" y="158650"/>
                  <a:pt x="823345" y="112930"/>
                </a:cubicBezTo>
                <a:close/>
                <a:moveTo>
                  <a:pt x="1879668" y="109120"/>
                </a:moveTo>
                <a:cubicBezTo>
                  <a:pt x="1896813" y="113882"/>
                  <a:pt x="1914910" y="118645"/>
                  <a:pt x="1932055" y="124360"/>
                </a:cubicBezTo>
                <a:lnTo>
                  <a:pt x="1984443" y="142457"/>
                </a:lnTo>
                <a:cubicBezTo>
                  <a:pt x="2144463" y="219610"/>
                  <a:pt x="2288290" y="328195"/>
                  <a:pt x="2406400" y="459640"/>
                </a:cubicBezTo>
                <a:lnTo>
                  <a:pt x="2376873" y="432970"/>
                </a:lnTo>
                <a:cubicBezTo>
                  <a:pt x="2366395" y="424397"/>
                  <a:pt x="2356870" y="415825"/>
                  <a:pt x="2346393" y="407252"/>
                </a:cubicBezTo>
                <a:cubicBezTo>
                  <a:pt x="2213043" y="277712"/>
                  <a:pt x="2053975" y="174842"/>
                  <a:pt x="1879668" y="109120"/>
                </a:cubicBezTo>
                <a:close/>
                <a:moveTo>
                  <a:pt x="1596775" y="107215"/>
                </a:moveTo>
                <a:lnTo>
                  <a:pt x="1618682" y="107215"/>
                </a:lnTo>
                <a:lnTo>
                  <a:pt x="1658687" y="114835"/>
                </a:lnTo>
                <a:lnTo>
                  <a:pt x="1698692" y="124360"/>
                </a:lnTo>
                <a:lnTo>
                  <a:pt x="1718695" y="129122"/>
                </a:lnTo>
                <a:cubicBezTo>
                  <a:pt x="1725362" y="131027"/>
                  <a:pt x="1732030" y="132932"/>
                  <a:pt x="1738697" y="134837"/>
                </a:cubicBezTo>
                <a:lnTo>
                  <a:pt x="1777750" y="146267"/>
                </a:lnTo>
                <a:cubicBezTo>
                  <a:pt x="1829185" y="163412"/>
                  <a:pt x="1880620" y="182462"/>
                  <a:pt x="1930150" y="206275"/>
                </a:cubicBezTo>
                <a:cubicBezTo>
                  <a:pt x="2030162" y="251995"/>
                  <a:pt x="2122555" y="312002"/>
                  <a:pt x="2206375" y="381535"/>
                </a:cubicBezTo>
                <a:cubicBezTo>
                  <a:pt x="2199707" y="377725"/>
                  <a:pt x="2192087" y="374867"/>
                  <a:pt x="2185420" y="371057"/>
                </a:cubicBezTo>
                <a:cubicBezTo>
                  <a:pt x="2182562" y="369152"/>
                  <a:pt x="2178752" y="367247"/>
                  <a:pt x="2175895" y="365342"/>
                </a:cubicBezTo>
                <a:cubicBezTo>
                  <a:pt x="1990157" y="222467"/>
                  <a:pt x="1764415" y="131980"/>
                  <a:pt x="1532005" y="108167"/>
                </a:cubicBezTo>
                <a:lnTo>
                  <a:pt x="1574867" y="108167"/>
                </a:lnTo>
                <a:close/>
                <a:moveTo>
                  <a:pt x="1399607" y="81497"/>
                </a:moveTo>
                <a:lnTo>
                  <a:pt x="1348172" y="89117"/>
                </a:lnTo>
                <a:lnTo>
                  <a:pt x="1334837" y="91022"/>
                </a:lnTo>
                <a:lnTo>
                  <a:pt x="1321502" y="93879"/>
                </a:lnTo>
                <a:lnTo>
                  <a:pt x="1295785" y="99594"/>
                </a:lnTo>
                <a:cubicBezTo>
                  <a:pt x="1142432" y="111977"/>
                  <a:pt x="991937" y="151982"/>
                  <a:pt x="853825" y="217704"/>
                </a:cubicBezTo>
                <a:cubicBezTo>
                  <a:pt x="715712" y="282474"/>
                  <a:pt x="589030" y="373914"/>
                  <a:pt x="482350" y="483452"/>
                </a:cubicBezTo>
                <a:cubicBezTo>
                  <a:pt x="525212" y="428207"/>
                  <a:pt x="572837" y="375819"/>
                  <a:pt x="626177" y="327242"/>
                </a:cubicBezTo>
                <a:cubicBezTo>
                  <a:pt x="681422" y="286284"/>
                  <a:pt x="741430" y="251042"/>
                  <a:pt x="802390" y="219609"/>
                </a:cubicBezTo>
                <a:cubicBezTo>
                  <a:pt x="833822" y="204369"/>
                  <a:pt x="865255" y="190082"/>
                  <a:pt x="896687" y="176747"/>
                </a:cubicBezTo>
                <a:lnTo>
                  <a:pt x="945265" y="158649"/>
                </a:lnTo>
                <a:cubicBezTo>
                  <a:pt x="960505" y="152934"/>
                  <a:pt x="977650" y="148172"/>
                  <a:pt x="993842" y="142457"/>
                </a:cubicBezTo>
                <a:cubicBezTo>
                  <a:pt x="1059565" y="122454"/>
                  <a:pt x="1127192" y="105309"/>
                  <a:pt x="1194820" y="95784"/>
                </a:cubicBezTo>
                <a:cubicBezTo>
                  <a:pt x="1262447" y="86259"/>
                  <a:pt x="1331027" y="81497"/>
                  <a:pt x="1399607" y="81497"/>
                </a:cubicBezTo>
                <a:close/>
                <a:moveTo>
                  <a:pt x="1362475" y="222"/>
                </a:moveTo>
                <a:cubicBezTo>
                  <a:pt x="1504681" y="-2323"/>
                  <a:pt x="1647020" y="16965"/>
                  <a:pt x="1783465" y="57685"/>
                </a:cubicBezTo>
                <a:cubicBezTo>
                  <a:pt x="1771083" y="55780"/>
                  <a:pt x="1758700" y="53875"/>
                  <a:pt x="1748223" y="51970"/>
                </a:cubicBezTo>
                <a:cubicBezTo>
                  <a:pt x="1735840" y="50065"/>
                  <a:pt x="1723458" y="49112"/>
                  <a:pt x="1711075" y="48160"/>
                </a:cubicBezTo>
                <a:cubicBezTo>
                  <a:pt x="1678690" y="39587"/>
                  <a:pt x="1645353" y="33872"/>
                  <a:pt x="1612015" y="28157"/>
                </a:cubicBezTo>
                <a:cubicBezTo>
                  <a:pt x="1594870" y="26252"/>
                  <a:pt x="1578678" y="23395"/>
                  <a:pt x="1561533" y="21490"/>
                </a:cubicBezTo>
                <a:cubicBezTo>
                  <a:pt x="1544388" y="19585"/>
                  <a:pt x="1528195" y="17680"/>
                  <a:pt x="1511050" y="16727"/>
                </a:cubicBezTo>
                <a:cubicBezTo>
                  <a:pt x="1493905" y="15775"/>
                  <a:pt x="1477713" y="12917"/>
                  <a:pt x="1460568" y="12917"/>
                </a:cubicBezTo>
                <a:lnTo>
                  <a:pt x="1410085" y="11012"/>
                </a:lnTo>
                <a:cubicBezTo>
                  <a:pt x="1392940" y="11012"/>
                  <a:pt x="1376748" y="11965"/>
                  <a:pt x="1359603" y="11965"/>
                </a:cubicBezTo>
                <a:lnTo>
                  <a:pt x="1333885" y="12917"/>
                </a:lnTo>
                <a:cubicBezTo>
                  <a:pt x="1326265" y="13870"/>
                  <a:pt x="1317693" y="13870"/>
                  <a:pt x="1309120" y="14822"/>
                </a:cubicBezTo>
                <a:cubicBezTo>
                  <a:pt x="1173865" y="22442"/>
                  <a:pt x="1040515" y="51017"/>
                  <a:pt x="913833" y="98642"/>
                </a:cubicBezTo>
                <a:cubicBezTo>
                  <a:pt x="921453" y="94832"/>
                  <a:pt x="927168" y="91975"/>
                  <a:pt x="931930" y="89117"/>
                </a:cubicBezTo>
                <a:cubicBezTo>
                  <a:pt x="936693" y="87212"/>
                  <a:pt x="941455" y="84355"/>
                  <a:pt x="946218" y="82450"/>
                </a:cubicBezTo>
                <a:cubicBezTo>
                  <a:pt x="955743" y="77687"/>
                  <a:pt x="965268" y="72925"/>
                  <a:pt x="982413" y="66257"/>
                </a:cubicBezTo>
                <a:cubicBezTo>
                  <a:pt x="990985" y="62447"/>
                  <a:pt x="1001463" y="58637"/>
                  <a:pt x="1013845" y="54827"/>
                </a:cubicBezTo>
                <a:cubicBezTo>
                  <a:pt x="1026228" y="51017"/>
                  <a:pt x="1041468" y="45302"/>
                  <a:pt x="1060518" y="40540"/>
                </a:cubicBezTo>
                <a:cubicBezTo>
                  <a:pt x="1079568" y="35777"/>
                  <a:pt x="1101475" y="30062"/>
                  <a:pt x="1128145" y="24347"/>
                </a:cubicBezTo>
                <a:cubicBezTo>
                  <a:pt x="1141480" y="22442"/>
                  <a:pt x="1155768" y="19585"/>
                  <a:pt x="1171008" y="16727"/>
                </a:cubicBezTo>
                <a:cubicBezTo>
                  <a:pt x="1178628" y="15775"/>
                  <a:pt x="1186248" y="13870"/>
                  <a:pt x="1194820" y="12917"/>
                </a:cubicBezTo>
                <a:cubicBezTo>
                  <a:pt x="1202440" y="11965"/>
                  <a:pt x="1211965" y="11012"/>
                  <a:pt x="1220538" y="10060"/>
                </a:cubicBezTo>
                <a:cubicBezTo>
                  <a:pt x="1267687" y="4345"/>
                  <a:pt x="1315074" y="1071"/>
                  <a:pt x="1362475" y="222"/>
                </a:cubicBez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ZA" dirty="0"/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9BEFB849-10AA-4702-9225-F101A3158C66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1494358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F1427EE8-A6A1-4664-99FB-B4F84FEE603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5254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A9EE837D-7E70-4B33-89AA-1B0A10FAEEF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95254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28" name="Picture Placeholder 15">
            <a:extLst>
              <a:ext uri="{FF2B5EF4-FFF2-40B4-BE49-F238E27FC236}">
                <a16:creationId xmlns:a16="http://schemas.microsoft.com/office/drawing/2014/main" id="{950FDCA0-F98B-4045-84D2-96B0C07C3261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3625217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AC72777-DABE-4857-9555-EC68421F02A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126113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F5D4A1CD-8452-4E28-8B2B-1A89277B89B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126113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6C44DD27-06F8-5E4B-A3C6-697621E92BE8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5756076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86592013-2150-45F9-9877-1E4E3C1AFC3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256972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3A7F7E8E-86F4-45B9-8D2D-E2C1A4FF361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56972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B5386843-2347-C744-B933-1DD36A7C8E7D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7886935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B788C19C-2FDB-4A6C-969F-32022D374E9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387831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CCD08E75-AE8E-4E97-AD27-167DA938152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387831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31" name="Picture Placeholder 15">
            <a:extLst>
              <a:ext uri="{FF2B5EF4-FFF2-40B4-BE49-F238E27FC236}">
                <a16:creationId xmlns:a16="http://schemas.microsoft.com/office/drawing/2014/main" id="{A768E49A-CED3-8F42-97CF-C7E360393704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10017793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3A12930B-8731-45E4-B3E3-DC1419155EC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518689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5E102C08-A9A7-47C6-82C1-58FFBD85289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518689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9623CB6-6560-48C0-ADDF-15C11E875859}"/>
              </a:ext>
            </a:extLst>
          </p:cNvPr>
          <p:cNvSpPr>
            <a:spLocks noGrp="1"/>
          </p:cNvSpPr>
          <p:nvPr>
            <p:ph type="ftr" sz="quarter" idx="5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495C810C-AE5F-4460-9E04-B9E70C479FE6}"/>
              </a:ext>
            </a:extLst>
          </p:cNvPr>
          <p:cNvSpPr>
            <a:spLocks noGrp="1"/>
          </p:cNvSpPr>
          <p:nvPr>
            <p:ph type="sldNum" sz="quarter" idx="52"/>
          </p:nvPr>
        </p:nvSpPr>
        <p:spPr/>
        <p:txBody>
          <a:bodyPr/>
          <a:lstStyle>
            <a:lvl1pPr algn="ctr">
              <a:defRPr/>
            </a:lvl1pPr>
          </a:lstStyle>
          <a:p>
            <a:fld id="{B67B645E-C5E5-4727-B977-D372A0AA71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38C3E6C6-AC4D-4596-8441-DAB1F5F85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9F83605-C465-463E-9238-58F7AACBBDF2}"/>
              </a:ext>
            </a:extLst>
          </p:cNvPr>
          <p:cNvGrpSpPr/>
          <p:nvPr userDrawn="1"/>
        </p:nvGrpSpPr>
        <p:grpSpPr>
          <a:xfrm>
            <a:off x="9638223" y="348267"/>
            <a:ext cx="1800225" cy="398091"/>
            <a:chOff x="666750" y="6126456"/>
            <a:chExt cx="1800225" cy="398091"/>
          </a:xfrm>
        </p:grpSpPr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A551FC2F-34A8-4EBF-8E9C-C14DC6724D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37" name="Text Placeholder 4">
              <a:extLst>
                <a:ext uri="{FF2B5EF4-FFF2-40B4-BE49-F238E27FC236}">
                  <a16:creationId xmlns:a16="http://schemas.microsoft.com/office/drawing/2014/main" id="{E0E13C12-99E2-4440-9A81-0C543F43D7D7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878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s as Icons 5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9BEFB849-10AA-4702-9225-F101A3158C66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1494358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F1427EE8-A6A1-4664-99FB-B4F84FEE603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5254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A9EE837D-7E70-4B33-89AA-1B0A10FAEEF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95254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28" name="Picture Placeholder 15">
            <a:extLst>
              <a:ext uri="{FF2B5EF4-FFF2-40B4-BE49-F238E27FC236}">
                <a16:creationId xmlns:a16="http://schemas.microsoft.com/office/drawing/2014/main" id="{950FDCA0-F98B-4045-84D2-96B0C07C3261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3625217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AC72777-DABE-4857-9555-EC68421F02A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126113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F5D4A1CD-8452-4E28-8B2B-1A89277B89B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126113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6C44DD27-06F8-5E4B-A3C6-697621E92BE8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5756076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86592013-2150-45F9-9877-1E4E3C1AFC3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256972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3A7F7E8E-86F4-45B9-8D2D-E2C1A4FF361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56972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B5386843-2347-C744-B933-1DD36A7C8E7D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7886935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B788C19C-2FDB-4A6C-969F-32022D374E9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387831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CCD08E75-AE8E-4E97-AD27-167DA938152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387831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31" name="Picture Placeholder 15">
            <a:extLst>
              <a:ext uri="{FF2B5EF4-FFF2-40B4-BE49-F238E27FC236}">
                <a16:creationId xmlns:a16="http://schemas.microsoft.com/office/drawing/2014/main" id="{A768E49A-CED3-8F42-97CF-C7E360393704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10017793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3A12930B-8731-45E4-B3E3-DC1419155EC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518689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5E102C08-A9A7-47C6-82C1-58FFBD85289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518689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9623CB6-6560-48C0-ADDF-15C11E875859}"/>
              </a:ext>
            </a:extLst>
          </p:cNvPr>
          <p:cNvSpPr>
            <a:spLocks noGrp="1"/>
          </p:cNvSpPr>
          <p:nvPr>
            <p:ph type="ftr" sz="quarter" idx="5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495C810C-AE5F-4460-9E04-B9E70C479FE6}"/>
              </a:ext>
            </a:extLst>
          </p:cNvPr>
          <p:cNvSpPr>
            <a:spLocks noGrp="1"/>
          </p:cNvSpPr>
          <p:nvPr>
            <p:ph type="sldNum" sz="quarter" idx="52"/>
          </p:nvPr>
        </p:nvSpPr>
        <p:spPr/>
        <p:txBody>
          <a:bodyPr/>
          <a:lstStyle>
            <a:lvl1pPr algn="ctr">
              <a:defRPr/>
            </a:lvl1pPr>
          </a:lstStyle>
          <a:p>
            <a:fld id="{B67B645E-C5E5-4727-B977-D372A0AA71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38C3E6C6-AC4D-4596-8441-DAB1F5F85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ZA" dirty="0"/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A68007BB-BEA7-4581-97DC-04B1A3143B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3487" t="5764" r="34356" b="28830"/>
          <a:stretch/>
        </p:blipFill>
        <p:spPr>
          <a:xfrm>
            <a:off x="1011847" y="2220482"/>
            <a:ext cx="1571296" cy="1620453"/>
          </a:xfrm>
          <a:prstGeom prst="rect">
            <a:avLst/>
          </a:prstGeom>
        </p:spPr>
      </p:pic>
      <p:pic>
        <p:nvPicPr>
          <p:cNvPr id="35" name="Picture 34" descr="A close up of a sign&#10;&#10;Description automatically generated">
            <a:extLst>
              <a:ext uri="{FF2B5EF4-FFF2-40B4-BE49-F238E27FC236}">
                <a16:creationId xmlns:a16="http://schemas.microsoft.com/office/drawing/2014/main" id="{D873A300-6C5E-43E2-A0E9-1FCC19AD8C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3487" t="5764" r="34356" b="28830"/>
          <a:stretch/>
        </p:blipFill>
        <p:spPr>
          <a:xfrm>
            <a:off x="3150465" y="2220482"/>
            <a:ext cx="1571296" cy="1620453"/>
          </a:xfrm>
          <a:prstGeom prst="rect">
            <a:avLst/>
          </a:prstGeom>
        </p:spPr>
      </p:pic>
      <p:pic>
        <p:nvPicPr>
          <p:cNvPr id="36" name="Picture 35" descr="A close up of a sign&#10;&#10;Description automatically generated">
            <a:extLst>
              <a:ext uri="{FF2B5EF4-FFF2-40B4-BE49-F238E27FC236}">
                <a16:creationId xmlns:a16="http://schemas.microsoft.com/office/drawing/2014/main" id="{F2D76E68-A66D-487D-B5B2-A72671617E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3487" t="5764" r="34356" b="28830"/>
          <a:stretch/>
        </p:blipFill>
        <p:spPr>
          <a:xfrm>
            <a:off x="5279592" y="2220482"/>
            <a:ext cx="1571296" cy="1620453"/>
          </a:xfrm>
          <a:prstGeom prst="rect">
            <a:avLst/>
          </a:prstGeom>
        </p:spPr>
      </p:pic>
      <p:pic>
        <p:nvPicPr>
          <p:cNvPr id="37" name="Picture 36" descr="A close up of a sign&#10;&#10;Description automatically generated">
            <a:extLst>
              <a:ext uri="{FF2B5EF4-FFF2-40B4-BE49-F238E27FC236}">
                <a16:creationId xmlns:a16="http://schemas.microsoft.com/office/drawing/2014/main" id="{CD4EE388-B117-4C45-B0C1-702DC39656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3487" t="5764" r="34356" b="28830"/>
          <a:stretch/>
        </p:blipFill>
        <p:spPr>
          <a:xfrm>
            <a:off x="7412183" y="2189461"/>
            <a:ext cx="1571296" cy="1620453"/>
          </a:xfrm>
          <a:prstGeom prst="rect">
            <a:avLst/>
          </a:prstGeom>
        </p:spPr>
      </p:pic>
      <p:pic>
        <p:nvPicPr>
          <p:cNvPr id="38" name="Picture 37" descr="A close up of a sign&#10;&#10;Description automatically generated">
            <a:extLst>
              <a:ext uri="{FF2B5EF4-FFF2-40B4-BE49-F238E27FC236}">
                <a16:creationId xmlns:a16="http://schemas.microsoft.com/office/drawing/2014/main" id="{75DB96A5-1867-47B1-8603-66A21A7C78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3487" t="5764" r="34356" b="28830"/>
          <a:stretch/>
        </p:blipFill>
        <p:spPr>
          <a:xfrm>
            <a:off x="9541310" y="2250681"/>
            <a:ext cx="1571296" cy="1620453"/>
          </a:xfrm>
          <a:prstGeom prst="rect">
            <a:avLst/>
          </a:prstGeom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B5BED118-F88D-4C9C-97BC-7D22B9F739C4}"/>
              </a:ext>
            </a:extLst>
          </p:cNvPr>
          <p:cNvGrpSpPr/>
          <p:nvPr userDrawn="1"/>
        </p:nvGrpSpPr>
        <p:grpSpPr>
          <a:xfrm>
            <a:off x="9638223" y="348267"/>
            <a:ext cx="1800225" cy="398091"/>
            <a:chOff x="666750" y="6126456"/>
            <a:chExt cx="1800225" cy="398091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89A1064F-A701-4FA0-A900-B2399B0481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41" name="Text Placeholder 4">
              <a:extLst>
                <a:ext uri="{FF2B5EF4-FFF2-40B4-BE49-F238E27FC236}">
                  <a16:creationId xmlns:a16="http://schemas.microsoft.com/office/drawing/2014/main" id="{DDF2BF9E-2D48-47B8-A003-A854F3386596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816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30-Jul-19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A77E835-89D5-4CF2-B5DC-41FFE541B700}"/>
              </a:ext>
            </a:extLst>
          </p:cNvPr>
          <p:cNvGrpSpPr/>
          <p:nvPr userDrawn="1"/>
        </p:nvGrpSpPr>
        <p:grpSpPr>
          <a:xfrm>
            <a:off x="9638223" y="348267"/>
            <a:ext cx="1800225" cy="398091"/>
            <a:chOff x="666750" y="6126456"/>
            <a:chExt cx="1800225" cy="398091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549CBFA9-B996-41BC-BEBC-A4DFF6788865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11" name="Text Placeholder 4">
              <a:extLst>
                <a:ext uri="{FF2B5EF4-FFF2-40B4-BE49-F238E27FC236}">
                  <a16:creationId xmlns:a16="http://schemas.microsoft.com/office/drawing/2014/main" id="{5C083F45-7F7E-4832-90EA-00F7E14CC0C1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60" r:id="rId8"/>
    <p:sldLayoutId id="2147483661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FE4CE3-6097-4E78-BDAC-7A1E338A29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8836493-09E7-473F-9AF7-F734DC0296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3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E0131-1295-414F-8BB8-21632609C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6683356" cy="1485900"/>
          </a:xfrm>
        </p:spPr>
        <p:txBody>
          <a:bodyPr/>
          <a:lstStyle/>
          <a:p>
            <a:r>
              <a:rPr lang="en-US" b="1" dirty="0"/>
              <a:t>Competition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36602-6E3A-40FD-8834-B5E4AB34C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2171700"/>
            <a:ext cx="4443984" cy="36957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D19026-CD8E-49F5-8C98-D7B8175674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25014" y="2505075"/>
            <a:ext cx="4443984" cy="33623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76A6F5-B208-49AE-8862-778950A7BC60}"/>
              </a:ext>
            </a:extLst>
          </p:cNvPr>
          <p:cNvGrpSpPr/>
          <p:nvPr/>
        </p:nvGrpSpPr>
        <p:grpSpPr>
          <a:xfrm>
            <a:off x="7172325" y="781050"/>
            <a:ext cx="4219575" cy="1504951"/>
            <a:chOff x="7505700" y="666750"/>
            <a:chExt cx="4029075" cy="1504951"/>
          </a:xfrm>
        </p:grpSpPr>
        <p:sp>
          <p:nvSpPr>
            <p:cNvPr id="8" name="Subtitle 2">
              <a:extLst>
                <a:ext uri="{FF2B5EF4-FFF2-40B4-BE49-F238E27FC236}">
                  <a16:creationId xmlns:a16="http://schemas.microsoft.com/office/drawing/2014/main" id="{868B99EA-1ACB-4BFB-89E0-BEC98E9567C4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0"/>
              <a:ext cx="3336944" cy="1485901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Where do you exist in the larger overall Market Space?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What are your Advantages?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How is your place in the market unique to you, and the right one for your company growth and customers?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Who are the competitors, why have they succeeded, and how do you truly differentiate from them?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5694C0E-A80A-413B-BB39-B3E0A8FB1737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481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E0131-1295-414F-8BB8-21632609C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6683356" cy="1485900"/>
          </a:xfrm>
        </p:spPr>
        <p:txBody>
          <a:bodyPr/>
          <a:lstStyle/>
          <a:p>
            <a:r>
              <a:rPr lang="en-US" b="1" dirty="0"/>
              <a:t>Investment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36602-6E3A-40FD-8834-B5E4AB34C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1743075"/>
            <a:ext cx="4443984" cy="41243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D19026-CD8E-49F5-8C98-D7B8175674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25014" y="3829050"/>
            <a:ext cx="4443984" cy="2038350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76A6F5-B208-49AE-8862-778950A7BC60}"/>
              </a:ext>
            </a:extLst>
          </p:cNvPr>
          <p:cNvGrpSpPr/>
          <p:nvPr/>
        </p:nvGrpSpPr>
        <p:grpSpPr>
          <a:xfrm>
            <a:off x="7172325" y="781050"/>
            <a:ext cx="4219575" cy="2933700"/>
            <a:chOff x="7505700" y="666750"/>
            <a:chExt cx="4029075" cy="2933700"/>
          </a:xfrm>
        </p:grpSpPr>
        <p:sp>
          <p:nvSpPr>
            <p:cNvPr id="8" name="Subtitle 2">
              <a:extLst>
                <a:ext uri="{FF2B5EF4-FFF2-40B4-BE49-F238E27FC236}">
                  <a16:creationId xmlns:a16="http://schemas.microsoft.com/office/drawing/2014/main" id="{868B99EA-1ACB-4BFB-89E0-BEC98E9567C4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0"/>
              <a:ext cx="3336944" cy="2914650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State how much Capital you are raising, and with what general Terms: Equity, Debt, Convertible Note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What is the timing of your Capital raise?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Who are your existing &amp; notable investors, if any?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What are your key Use of Proceeds (as % of total raise)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Founder salaries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Sales &amp; Marketing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New hires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Technology / Product or Service development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Capital expenses / equipment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5694C0E-A80A-413B-BB39-B3E0A8FB1737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2100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3AC5E86D-77AA-4047-A9D5-8979FCC91D99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ECD1A-F537-45FA-B065-38C09215836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F55AF2-8C00-42AB-A93C-CF833AD6288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47097BB-3A39-483E-BE40-F848E481AC90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/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5ADE8A9-944C-4A32-BC20-F99F6947D7C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E2CDC33-C46A-4806-AE0D-814BD3A290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EB7DF027-86E0-4758-9413-57E3BFBD8827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/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35C98D4-B82E-4E2C-9810-54887E31FA3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FA66571-223C-4ACE-B2FD-41BD87A60940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FA141535-AFAA-497F-9E4F-6599C2AA19A4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/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BE4A95F-3F74-4508-80E7-8A40C008085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2F5334-344E-449A-9AF4-B33B74ED913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7F9A1B0A-4E6F-489D-A02B-0F9218F40082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/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714817A-1851-46DF-875B-A44868EC3D1C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DE6522D-D59C-49B2-B520-0CD5C8092942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4E0131-1295-414F-8BB8-21632609C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Team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76A6F5-B208-49AE-8862-778950A7BC60}"/>
              </a:ext>
            </a:extLst>
          </p:cNvPr>
          <p:cNvGrpSpPr/>
          <p:nvPr/>
        </p:nvGrpSpPr>
        <p:grpSpPr>
          <a:xfrm>
            <a:off x="7172325" y="781050"/>
            <a:ext cx="4219575" cy="1209675"/>
            <a:chOff x="7505700" y="666750"/>
            <a:chExt cx="4029075" cy="1209675"/>
          </a:xfrm>
        </p:grpSpPr>
        <p:sp>
          <p:nvSpPr>
            <p:cNvPr id="8" name="Subtitle 2">
              <a:extLst>
                <a:ext uri="{FF2B5EF4-FFF2-40B4-BE49-F238E27FC236}">
                  <a16:creationId xmlns:a16="http://schemas.microsoft.com/office/drawing/2014/main" id="{868B99EA-1ACB-4BFB-89E0-BEC98E9567C4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0"/>
              <a:ext cx="3336944" cy="1190625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Highlight key team members and their prior positions, successes, domain expertise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Demonstrate relevant experience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Which roles are the keys to success in your company/space?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5694C0E-A80A-413B-BB39-B3E0A8FB1737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9389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E56B7C62-3D63-4E3D-A2E4-511EEE7FE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879D22BF-1761-454B-AD7A-E6C1C83CC2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21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0B6A5-314C-4CBC-A8A2-656477F20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9974" y="1636054"/>
            <a:ext cx="7372050" cy="1335746"/>
          </a:xfrm>
        </p:spPr>
        <p:txBody>
          <a:bodyPr/>
          <a:lstStyle/>
          <a:p>
            <a:r>
              <a:rPr lang="en-US" sz="4400" b="1" cap="none" dirty="0"/>
              <a:t>Vision / Elevator pitch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2CE419-D67B-4B5C-96FD-7C8808DE6C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0162" y="3429000"/>
            <a:ext cx="6831673" cy="1086237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1902D83-157F-4ED5-B10C-EFEBC1E94335}"/>
              </a:ext>
            </a:extLst>
          </p:cNvPr>
          <p:cNvGrpSpPr/>
          <p:nvPr/>
        </p:nvGrpSpPr>
        <p:grpSpPr>
          <a:xfrm>
            <a:off x="7367587" y="778804"/>
            <a:ext cx="4029075" cy="800100"/>
            <a:chOff x="7505700" y="666750"/>
            <a:chExt cx="4029075" cy="800100"/>
          </a:xfrm>
        </p:grpSpPr>
        <p:sp>
          <p:nvSpPr>
            <p:cNvPr id="10" name="Subtitle 2">
              <a:extLst>
                <a:ext uri="{FF2B5EF4-FFF2-40B4-BE49-F238E27FC236}">
                  <a16:creationId xmlns:a16="http://schemas.microsoft.com/office/drawing/2014/main" id="{ED5AAA7A-B5CC-4B1C-A58D-79A84CC336C7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0"/>
              <a:ext cx="3336944" cy="781050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A quick one-liner summary that combines your vision/product and the mission of your company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Keep it short and memorable!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B090E0C-B412-4574-AFA8-7F4AA24002DE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1162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3331249-5EFE-47E6-8A93-2802E1CA5F44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83AAC7F-4DD0-4751-8EE3-E56D6DD45F7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6568E5A-91E9-44BE-99EF-57FA31BCF79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71FA6C32-21E1-43AC-AC63-346711C138BA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/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C5EAF5A-9D55-47AC-88BA-880BABCB0705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8F0D0387-5AEA-4EF6-A3EB-5C0DA32A684D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E6A4AA19-F052-46F4-A4EB-631460E6F65C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/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93D19F40-C663-4C83-A161-C64545AC701F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A8174053-99DB-4561-856E-12ABBBBCDD9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1862F7ED-AB97-4269-99CE-08AF1A4C725F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/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7765B3C-395C-465D-91C8-D348D50160DD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6015AFF5-FC59-4886-A7ED-C598D1D6940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5FB17379-0849-48A0-80FC-E5713715688F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/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651E2772-2177-404B-B13F-7268B67AAAD4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7B0AD18B-F5C5-4C7A-9B6B-746772ED807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9CA8AAB-2416-46AC-866C-7B20F98A3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Traction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B36A106-F91C-400C-ADB5-815480801257}"/>
              </a:ext>
            </a:extLst>
          </p:cNvPr>
          <p:cNvGrpSpPr/>
          <p:nvPr/>
        </p:nvGrpSpPr>
        <p:grpSpPr>
          <a:xfrm>
            <a:off x="7362825" y="781050"/>
            <a:ext cx="4029075" cy="1238250"/>
            <a:chOff x="7505700" y="666750"/>
            <a:chExt cx="4029075" cy="1238250"/>
          </a:xfrm>
        </p:grpSpPr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B7D6D331-BB0F-4A50-86BF-91A711B14143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0"/>
              <a:ext cx="3336944" cy="1219200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Show your timeline and milestones to date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Growth metrics are key at early stage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Highlight press, partnerships, accolades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Customer success stories and/or testimonials</a:t>
              </a:r>
            </a:p>
            <a:p>
              <a:pPr marL="0" indent="0">
                <a:buNone/>
              </a:pP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FED33122-B861-4C5B-ABCA-AA1B71D89E2A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644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A0D841-E40D-43CE-B3AF-8AF0814F06B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9E9E28-E3A3-44C8-AD80-7EB367EF69A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5F6FE1-3916-43CE-827F-6B850123E2C9}"/>
              </a:ext>
            </a:extLst>
          </p:cNvPr>
          <p:cNvGrpSpPr/>
          <p:nvPr/>
        </p:nvGrpSpPr>
        <p:grpSpPr>
          <a:xfrm>
            <a:off x="7362825" y="781050"/>
            <a:ext cx="4029075" cy="1238250"/>
            <a:chOff x="7505700" y="666750"/>
            <a:chExt cx="4029075" cy="1238250"/>
          </a:xfrm>
        </p:grpSpPr>
        <p:sp>
          <p:nvSpPr>
            <p:cNvPr id="14" name="Subtitle 2">
              <a:extLst>
                <a:ext uri="{FF2B5EF4-FFF2-40B4-BE49-F238E27FC236}">
                  <a16:creationId xmlns:a16="http://schemas.microsoft.com/office/drawing/2014/main" id="{D33BC0E2-09A5-4261-BC9C-1FCDA9BFABC4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0"/>
              <a:ext cx="3336944" cy="1219200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Define Your Market: What business/space you are in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Total Market Size: Dollar Size, Your Place/Niche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Customers: Clearly define exactly who you serve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Macro Trends &amp; Insights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2D252F3-49D8-406D-AA7D-8BC96E7CC91B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  <p:sp>
        <p:nvSpPr>
          <p:cNvPr id="16" name="Title 6">
            <a:extLst>
              <a:ext uri="{FF2B5EF4-FFF2-40B4-BE49-F238E27FC236}">
                <a16:creationId xmlns:a16="http://schemas.microsoft.com/office/drawing/2014/main" id="{FF9DBBD3-371B-47C7-B417-469A9AC3D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/>
          <a:p>
            <a:r>
              <a:rPr lang="en-US" b="1" dirty="0"/>
              <a:t>Market Opportunity</a:t>
            </a:r>
          </a:p>
        </p:txBody>
      </p:sp>
    </p:spTree>
    <p:extLst>
      <p:ext uri="{BB962C8B-B14F-4D97-AF65-F5344CB8AC3E}">
        <p14:creationId xmlns:p14="http://schemas.microsoft.com/office/powerpoint/2010/main" val="2861267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95C9D-2F70-4F1A-8DAF-053E2F633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/>
          <a:lstStyle/>
          <a:p>
            <a:r>
              <a:rPr lang="en-US" sz="4400" b="1" dirty="0"/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45DAA-6499-4FD4-A4DC-C70C14A92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2176" y="2428875"/>
            <a:ext cx="5495924" cy="34321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881A1-9A8F-4F4C-A166-6B9D22CB8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900" y="2181225"/>
            <a:ext cx="3855720" cy="368617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24F4475-7EEA-49A1-9DC1-86E4CD85755F}"/>
              </a:ext>
            </a:extLst>
          </p:cNvPr>
          <p:cNvGrpSpPr/>
          <p:nvPr/>
        </p:nvGrpSpPr>
        <p:grpSpPr>
          <a:xfrm>
            <a:off x="666750" y="6126456"/>
            <a:ext cx="1800225" cy="398091"/>
            <a:chOff x="666750" y="6126456"/>
            <a:chExt cx="1800225" cy="398091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B7F7BAA-1242-4F6F-AA6D-1E56D27076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10" name="Text Placeholder 4">
              <a:extLst>
                <a:ext uri="{FF2B5EF4-FFF2-40B4-BE49-F238E27FC236}">
                  <a16:creationId xmlns:a16="http://schemas.microsoft.com/office/drawing/2014/main" id="{01A648E8-C03E-4572-BAA2-F064C9D80D3D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17C162D-07D2-4C11-85A4-904C21601192}"/>
              </a:ext>
            </a:extLst>
          </p:cNvPr>
          <p:cNvGrpSpPr/>
          <p:nvPr/>
        </p:nvGrpSpPr>
        <p:grpSpPr>
          <a:xfrm>
            <a:off x="6610350" y="1524354"/>
            <a:ext cx="4029075" cy="554331"/>
            <a:chOff x="7505700" y="666750"/>
            <a:chExt cx="4029075" cy="554331"/>
          </a:xfrm>
        </p:grpSpPr>
        <p:sp>
          <p:nvSpPr>
            <p:cNvPr id="12" name="Subtitle 2">
              <a:extLst>
                <a:ext uri="{FF2B5EF4-FFF2-40B4-BE49-F238E27FC236}">
                  <a16:creationId xmlns:a16="http://schemas.microsoft.com/office/drawing/2014/main" id="{9B530F88-7BE3-4A22-B241-1F5D0BF1865C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0"/>
              <a:ext cx="3336944" cy="535281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Who else is already doing this, and how are they going about it and what are they not getting right or doing wrong?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88A29BA-66D5-4DA2-86F9-CFF8F6EA5B4C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E589A07-B8C3-4A96-997A-8B898CA1C280}"/>
              </a:ext>
            </a:extLst>
          </p:cNvPr>
          <p:cNvGrpSpPr/>
          <p:nvPr/>
        </p:nvGrpSpPr>
        <p:grpSpPr>
          <a:xfrm>
            <a:off x="637222" y="1505304"/>
            <a:ext cx="4029075" cy="418747"/>
            <a:chOff x="7505700" y="666750"/>
            <a:chExt cx="4029075" cy="418747"/>
          </a:xfrm>
        </p:grpSpPr>
        <p:sp>
          <p:nvSpPr>
            <p:cNvPr id="19" name="Subtitle 2">
              <a:extLst>
                <a:ext uri="{FF2B5EF4-FFF2-40B4-BE49-F238E27FC236}">
                  <a16:creationId xmlns:a16="http://schemas.microsoft.com/office/drawing/2014/main" id="{4546EFB8-5FD7-447C-969D-08D2A9831F8E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1"/>
              <a:ext cx="3336944" cy="399696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Define the real problem/need you’re solving, and for who.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B4F3BA8-07BA-49EA-96A3-802159613609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  <p:sp>
        <p:nvSpPr>
          <p:cNvPr id="21" name="Title 1">
            <a:extLst>
              <a:ext uri="{FF2B5EF4-FFF2-40B4-BE49-F238E27FC236}">
                <a16:creationId xmlns:a16="http://schemas.microsoft.com/office/drawing/2014/main" id="{588D2E47-C0E7-4DF7-A351-340A3E76C743}"/>
              </a:ext>
            </a:extLst>
          </p:cNvPr>
          <p:cNvSpPr txBox="1">
            <a:spLocks/>
          </p:cNvSpPr>
          <p:nvPr/>
        </p:nvSpPr>
        <p:spPr>
          <a:xfrm>
            <a:off x="6410325" y="652345"/>
            <a:ext cx="3855720" cy="21578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4000"/>
              </a:lnSpc>
              <a:spcBef>
                <a:spcPct val="0"/>
              </a:spcBef>
              <a:buNone/>
              <a:defRPr sz="48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Our Solutions</a:t>
            </a:r>
          </a:p>
        </p:txBody>
      </p:sp>
    </p:spTree>
    <p:extLst>
      <p:ext uri="{BB962C8B-B14F-4D97-AF65-F5344CB8AC3E}">
        <p14:creationId xmlns:p14="http://schemas.microsoft.com/office/powerpoint/2010/main" val="15343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55D7E3E-2DF6-4CC7-AFBE-91967C141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Product / Service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3E49968-ED9C-497C-99DF-F498478A7C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DC8196A-8798-4C73-96C4-2BBF6AE8151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D2B1D7-3461-406C-9996-B5AE926DF3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08CFB3B-7332-4D39-968F-9D7FA825540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3D89D34-39C3-4C75-9474-F51A46801106}"/>
              </a:ext>
            </a:extLst>
          </p:cNvPr>
          <p:cNvGrpSpPr/>
          <p:nvPr/>
        </p:nvGrpSpPr>
        <p:grpSpPr>
          <a:xfrm>
            <a:off x="7362825" y="781050"/>
            <a:ext cx="4029075" cy="762001"/>
            <a:chOff x="7505700" y="666750"/>
            <a:chExt cx="4029075" cy="762001"/>
          </a:xfrm>
        </p:grpSpPr>
        <p:sp>
          <p:nvSpPr>
            <p:cNvPr id="17" name="Subtitle 2">
              <a:extLst>
                <a:ext uri="{FF2B5EF4-FFF2-40B4-BE49-F238E27FC236}">
                  <a16:creationId xmlns:a16="http://schemas.microsoft.com/office/drawing/2014/main" id="{1E571C8F-FA85-4793-BD3E-52967B6A8BBD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1"/>
              <a:ext cx="3336944" cy="742950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Tell the story of your customer and how customers use/value your product or service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Images and visuals are better than lots of text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0A7A388-DBB5-4E2A-BC41-221D75AE6E33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2145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61E6-301B-4498-9173-9B8A73C8D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Revenue Model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740595-2134-46AB-8F00-6E13767CF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1514475"/>
            <a:ext cx="4443984" cy="4352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736C88-3047-4943-BE83-B5EA0983E11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011F294-65D3-48C6-B024-2768288D4420}"/>
              </a:ext>
            </a:extLst>
          </p:cNvPr>
          <p:cNvGrpSpPr/>
          <p:nvPr/>
        </p:nvGrpSpPr>
        <p:grpSpPr>
          <a:xfrm>
            <a:off x="7362825" y="781050"/>
            <a:ext cx="4029075" cy="1857375"/>
            <a:chOff x="7505700" y="666750"/>
            <a:chExt cx="4029075" cy="1857375"/>
          </a:xfrm>
        </p:grpSpPr>
        <p:sp>
          <p:nvSpPr>
            <p:cNvPr id="8" name="Subtitle 2">
              <a:extLst>
                <a:ext uri="{FF2B5EF4-FFF2-40B4-BE49-F238E27FC236}">
                  <a16:creationId xmlns:a16="http://schemas.microsoft.com/office/drawing/2014/main" id="{C6F28B65-A7B7-4C94-8EC8-013938265D18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1"/>
              <a:ext cx="3336944" cy="1838324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Who is your primary customer &amp; how do you make money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What is the pricing / model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Revenue and Number of customers to date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Show basic math on revenues and conversion rates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Life-time value of an average Customer (How many months, how many dollars?)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9F86653-CDD1-455F-8FB9-D33FDDB391EA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1048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95C9D-2F70-4F1A-8DAF-053E2F633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657578"/>
          </a:xfrm>
        </p:spPr>
        <p:txBody>
          <a:bodyPr/>
          <a:lstStyle/>
          <a:p>
            <a:r>
              <a:rPr lang="en-US" sz="4400" b="1" dirty="0"/>
              <a:t>Marketing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45DAA-6499-4FD4-A4DC-C70C14A92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2176" y="2499361"/>
            <a:ext cx="5495924" cy="336169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881A1-9A8F-4F4C-A166-6B9D22CB8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900" y="3196046"/>
            <a:ext cx="3855720" cy="2671354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24F4475-7EEA-49A1-9DC1-86E4CD85755F}"/>
              </a:ext>
            </a:extLst>
          </p:cNvPr>
          <p:cNvGrpSpPr/>
          <p:nvPr/>
        </p:nvGrpSpPr>
        <p:grpSpPr>
          <a:xfrm>
            <a:off x="666750" y="6126456"/>
            <a:ext cx="1800225" cy="398091"/>
            <a:chOff x="666750" y="6126456"/>
            <a:chExt cx="1800225" cy="398091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B7F7BAA-1242-4F6F-AA6D-1E56D27076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10" name="Text Placeholder 4">
              <a:extLst>
                <a:ext uri="{FF2B5EF4-FFF2-40B4-BE49-F238E27FC236}">
                  <a16:creationId xmlns:a16="http://schemas.microsoft.com/office/drawing/2014/main" id="{01A648E8-C03E-4572-BAA2-F064C9D80D3D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17C162D-07D2-4C11-85A4-904C21601192}"/>
              </a:ext>
            </a:extLst>
          </p:cNvPr>
          <p:cNvGrpSpPr/>
          <p:nvPr/>
        </p:nvGrpSpPr>
        <p:grpSpPr>
          <a:xfrm>
            <a:off x="6610350" y="1524354"/>
            <a:ext cx="4029075" cy="818252"/>
            <a:chOff x="7505700" y="666750"/>
            <a:chExt cx="4029075" cy="818252"/>
          </a:xfrm>
        </p:grpSpPr>
        <p:sp>
          <p:nvSpPr>
            <p:cNvPr id="12" name="Subtitle 2">
              <a:extLst>
                <a:ext uri="{FF2B5EF4-FFF2-40B4-BE49-F238E27FC236}">
                  <a16:creationId xmlns:a16="http://schemas.microsoft.com/office/drawing/2014/main" id="{9B530F88-7BE3-4A22-B241-1F5D0BF1865C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799"/>
              <a:ext cx="3336944" cy="799203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How will you achieve your target growth rates? </a:t>
              </a:r>
            </a:p>
            <a:p>
              <a:pPr marL="0" indent="0" algn="just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What are the most important and unique channels and methods you will use to find and win customers?</a:t>
              </a:r>
            </a:p>
            <a:p>
              <a:pPr marL="0" indent="0" algn="just">
                <a:buNone/>
              </a:pP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88A29BA-66D5-4DA2-86F9-CFF8F6EA5B4C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E589A07-B8C3-4A96-997A-8B898CA1C280}"/>
              </a:ext>
            </a:extLst>
          </p:cNvPr>
          <p:cNvGrpSpPr/>
          <p:nvPr/>
        </p:nvGrpSpPr>
        <p:grpSpPr>
          <a:xfrm>
            <a:off x="637222" y="1505304"/>
            <a:ext cx="4029075" cy="1577952"/>
            <a:chOff x="7505700" y="666750"/>
            <a:chExt cx="4029075" cy="1577952"/>
          </a:xfrm>
        </p:grpSpPr>
        <p:sp>
          <p:nvSpPr>
            <p:cNvPr id="19" name="Subtitle 2">
              <a:extLst>
                <a:ext uri="{FF2B5EF4-FFF2-40B4-BE49-F238E27FC236}">
                  <a16:creationId xmlns:a16="http://schemas.microsoft.com/office/drawing/2014/main" id="{4546EFB8-5FD7-447C-969D-08D2A9831F8E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0"/>
              <a:ext cx="3336944" cy="1558902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Segmentation – Targeting – Positioning 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Where are your customers looking today and finding what they need?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How are you doing it differently than others?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Summarize why a consumer should buy your product or use your service?</a:t>
              </a:r>
            </a:p>
            <a:p>
              <a:pPr marL="0" indent="0">
                <a:buNone/>
              </a:pP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B4F3BA8-07BA-49EA-96A3-802159613609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  <p:sp>
        <p:nvSpPr>
          <p:cNvPr id="21" name="Title 1">
            <a:extLst>
              <a:ext uri="{FF2B5EF4-FFF2-40B4-BE49-F238E27FC236}">
                <a16:creationId xmlns:a16="http://schemas.microsoft.com/office/drawing/2014/main" id="{588D2E47-C0E7-4DF7-A351-340A3E76C743}"/>
              </a:ext>
            </a:extLst>
          </p:cNvPr>
          <p:cNvSpPr txBox="1">
            <a:spLocks/>
          </p:cNvSpPr>
          <p:nvPr/>
        </p:nvSpPr>
        <p:spPr>
          <a:xfrm>
            <a:off x="6410325" y="652345"/>
            <a:ext cx="4452322" cy="6394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4000"/>
              </a:lnSpc>
              <a:spcBef>
                <a:spcPct val="0"/>
              </a:spcBef>
              <a:buNone/>
              <a:defRPr sz="48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Growth Strategy</a:t>
            </a:r>
          </a:p>
        </p:txBody>
      </p:sp>
    </p:spTree>
    <p:extLst>
      <p:ext uri="{BB962C8B-B14F-4D97-AF65-F5344CB8AC3E}">
        <p14:creationId xmlns:p14="http://schemas.microsoft.com/office/powerpoint/2010/main" val="295631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E0131-1295-414F-8BB8-21632609C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6683356" cy="1485900"/>
          </a:xfrm>
        </p:spPr>
        <p:txBody>
          <a:bodyPr/>
          <a:lstStyle/>
          <a:p>
            <a:r>
              <a:rPr lang="en-US" b="1" dirty="0"/>
              <a:t>Financials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36602-6E3A-40FD-8834-B5E4AB34C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1532709"/>
            <a:ext cx="4443984" cy="43346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D19026-CD8E-49F5-8C98-D7B8175674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25014" y="3562349"/>
            <a:ext cx="4443984" cy="2305051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76A6F5-B208-49AE-8862-778950A7BC60}"/>
              </a:ext>
            </a:extLst>
          </p:cNvPr>
          <p:cNvGrpSpPr/>
          <p:nvPr/>
        </p:nvGrpSpPr>
        <p:grpSpPr>
          <a:xfrm>
            <a:off x="7172325" y="781050"/>
            <a:ext cx="4219575" cy="2419349"/>
            <a:chOff x="7505700" y="666750"/>
            <a:chExt cx="4029075" cy="2419349"/>
          </a:xfrm>
        </p:grpSpPr>
        <p:sp>
          <p:nvSpPr>
            <p:cNvPr id="8" name="Subtitle 2">
              <a:extLst>
                <a:ext uri="{FF2B5EF4-FFF2-40B4-BE49-F238E27FC236}">
                  <a16:creationId xmlns:a16="http://schemas.microsoft.com/office/drawing/2014/main" id="{868B99EA-1ACB-4BFB-89E0-BEC98E9567C4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0"/>
              <a:ext cx="3336944" cy="2400299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Include 3-5 years of financial projections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Mention key &amp; critical assumptions in your model of expenses, customer conversion, market penetration %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Highlight each of these Yearly for at least 3 years:</a:t>
              </a:r>
            </a:p>
            <a:p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Total Customers</a:t>
              </a:r>
            </a:p>
            <a:p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Total Revenue</a:t>
              </a:r>
            </a:p>
            <a:p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Total Expense</a:t>
              </a:r>
            </a:p>
            <a:p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EBITDA 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5694C0E-A80A-413B-BB39-B3E0A8FB1737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684617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4">
      <a:dk1>
        <a:srgbClr val="23378B"/>
      </a:dk1>
      <a:lt1>
        <a:sysClr val="window" lastClr="FFFFFF"/>
      </a:lt1>
      <a:dk2>
        <a:srgbClr val="23378B"/>
      </a:dk2>
      <a:lt2>
        <a:srgbClr val="EFEDE3"/>
      </a:lt2>
      <a:accent1>
        <a:srgbClr val="FBC293"/>
      </a:accent1>
      <a:accent2>
        <a:srgbClr val="F5A563"/>
      </a:accent2>
      <a:accent3>
        <a:srgbClr val="FDDBBF"/>
      </a:accent3>
      <a:accent4>
        <a:srgbClr val="002060"/>
      </a:accent4>
      <a:accent5>
        <a:srgbClr val="0070C0"/>
      </a:accent5>
      <a:accent6>
        <a:srgbClr val="FAF2E1"/>
      </a:accent6>
      <a:hlink>
        <a:srgbClr val="23378B"/>
      </a:hlink>
      <a:folHlink>
        <a:srgbClr val="DED9C5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81AA1FD9D74D4087588453A44EC384" ma:contentTypeVersion="8" ma:contentTypeDescription="Create a new document." ma:contentTypeScope="" ma:versionID="347148b02988928e457b1cd2a560d978">
  <xsd:schema xmlns:xsd="http://www.w3.org/2001/XMLSchema" xmlns:xs="http://www.w3.org/2001/XMLSchema" xmlns:p="http://schemas.microsoft.com/office/2006/metadata/properties" xmlns:ns2="f3fc80f0-7c61-4125-a9d4-4b71afd66889" targetNamespace="http://schemas.microsoft.com/office/2006/metadata/properties" ma:root="true" ma:fieldsID="b7b7e308f24950e696b3b6c8de1ad8ce" ns2:_="">
    <xsd:import namespace="f3fc80f0-7c61-4125-a9d4-4b71afd668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fc80f0-7c61-4125-a9d4-4b71afd668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9E40D6-CAF2-46FB-96D6-3C8ED50BEB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6D03EE-046A-492C-964B-2218EA9FC00E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f3fc80f0-7c61-4125-a9d4-4b71afd6688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D3A89FB-DEB8-4802-82C3-8B12C068E2CE}"/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513</Words>
  <Application>Microsoft Office PowerPoint</Application>
  <PresentationFormat>Widescreen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Franklin Gothic Book</vt:lpstr>
      <vt:lpstr>Crop</vt:lpstr>
      <vt:lpstr>PowerPoint Presentation</vt:lpstr>
      <vt:lpstr>Vision / Elevator pitch</vt:lpstr>
      <vt:lpstr>Traction</vt:lpstr>
      <vt:lpstr>Market Opportunity</vt:lpstr>
      <vt:lpstr>The Problem</vt:lpstr>
      <vt:lpstr>Product / Service</vt:lpstr>
      <vt:lpstr>Revenue Model</vt:lpstr>
      <vt:lpstr>Marketing</vt:lpstr>
      <vt:lpstr>Financials</vt:lpstr>
      <vt:lpstr>Competition</vt:lpstr>
      <vt:lpstr>Investment</vt:lpstr>
      <vt:lpstr>Team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Konstantinos Kompotheklas</dc:creator>
  <cp:lastModifiedBy>Konstantinos Kompotheklas</cp:lastModifiedBy>
  <cp:revision>16</cp:revision>
  <dcterms:created xsi:type="dcterms:W3CDTF">2019-05-06T12:03:17Z</dcterms:created>
  <dcterms:modified xsi:type="dcterms:W3CDTF">2019-07-30T12:57:06Z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0x0101007A81AA1FD9D74D4087588453A44EC384</vt:lpwstr>
  </property>
</Properties>
</file>